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4"/>
  </p:sldMasterIdLst>
  <p:notesMasterIdLst>
    <p:notesMasterId r:id="rId8"/>
  </p:notesMasterIdLst>
  <p:sldIdLst>
    <p:sldId id="349" r:id="rId5"/>
    <p:sldId id="350" r:id="rId6"/>
    <p:sldId id="352" r:id="rId7"/>
  </p:sldIdLst>
  <p:sldSz cx="9144000" cy="5143500" type="screen16x9"/>
  <p:notesSz cx="6797675" cy="9926638"/>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49">
          <p15:clr>
            <a:srgbClr val="A4A3A4"/>
          </p15:clr>
        </p15:guide>
        <p15:guide id="2" orient="horz" pos="2618">
          <p15:clr>
            <a:srgbClr val="A4A3A4"/>
          </p15:clr>
        </p15:guide>
        <p15:guide id="3" orient="horz" pos="1756">
          <p15:clr>
            <a:srgbClr val="A4A3A4"/>
          </p15:clr>
        </p15:guide>
        <p15:guide id="4" orient="horz" pos="1711">
          <p15:clr>
            <a:srgbClr val="A4A3A4"/>
          </p15:clr>
        </p15:guide>
        <p15:guide id="5" orient="horz" pos="123">
          <p15:clr>
            <a:srgbClr val="A4A3A4"/>
          </p15:clr>
        </p15:guide>
        <p15:guide id="6" orient="horz" pos="3117">
          <p15:clr>
            <a:srgbClr val="A4A3A4"/>
          </p15:clr>
        </p15:guide>
        <p15:guide id="7" orient="horz" pos="3026">
          <p15:clr>
            <a:srgbClr val="A4A3A4"/>
          </p15:clr>
        </p15:guide>
        <p15:guide id="8" orient="horz" pos="2845">
          <p15:clr>
            <a:srgbClr val="A4A3A4"/>
          </p15:clr>
        </p15:guide>
        <p15:guide id="9" pos="249">
          <p15:clr>
            <a:srgbClr val="A4A3A4"/>
          </p15:clr>
        </p15:guide>
        <p15:guide id="10" pos="2857">
          <p15:clr>
            <a:srgbClr val="A4A3A4"/>
          </p15:clr>
        </p15:guide>
        <p15:guide id="11" pos="2903">
          <p15:clr>
            <a:srgbClr val="A4A3A4"/>
          </p15:clr>
        </p15:guide>
        <p15:guide id="12" pos="3787">
          <p15:clr>
            <a:srgbClr val="A4A3A4"/>
          </p15:clr>
        </p15:guide>
        <p15:guide id="13" pos="3742">
          <p15:clr>
            <a:srgbClr val="A4A3A4"/>
          </p15:clr>
        </p15:guide>
        <p15:guide id="14" pos="2018">
          <p15:clr>
            <a:srgbClr val="A4A3A4"/>
          </p15:clr>
        </p15:guide>
        <p15:guide id="15" pos="1973">
          <p15:clr>
            <a:srgbClr val="A4A3A4"/>
          </p15:clr>
        </p15:guide>
        <p15:guide id="16" pos="5511">
          <p15:clr>
            <a:srgbClr val="A4A3A4"/>
          </p15:clr>
        </p15:guide>
        <p15:guide id="17" pos="113">
          <p15:clr>
            <a:srgbClr val="A4A3A4"/>
          </p15:clr>
        </p15:guide>
        <p15:guide id="18" pos="5647">
          <p15:clr>
            <a:srgbClr val="A4A3A4"/>
          </p15:clr>
        </p15:guide>
        <p15:guide id="19" pos="546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500"/>
    <a:srgbClr val="5F5F5F"/>
    <a:srgbClr val="747474"/>
    <a:srgbClr val="A6A6A6"/>
    <a:srgbClr val="B2B2B2"/>
    <a:srgbClr val="EAEAEA"/>
    <a:srgbClr val="FFFDFD"/>
    <a:srgbClr val="FFFDFE"/>
    <a:srgbClr val="FFFEFE"/>
    <a:srgbClr val="FFFE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3A8E59-F5EA-2BA3-930B-FAF7BB2D2F81}" v="2071" dt="2025-05-24T19:51:09.715"/>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4660"/>
  </p:normalViewPr>
  <p:slideViewPr>
    <p:cSldViewPr snapToObjects="1" showGuides="1">
      <p:cViewPr varScale="1">
        <p:scale>
          <a:sx n="131" d="100"/>
          <a:sy n="131" d="100"/>
        </p:scale>
        <p:origin x="216" y="77"/>
      </p:cViewPr>
      <p:guideLst>
        <p:guide orient="horz" pos="849"/>
        <p:guide orient="horz" pos="2618"/>
        <p:guide orient="horz" pos="1756"/>
        <p:guide orient="horz" pos="1711"/>
        <p:guide orient="horz" pos="123"/>
        <p:guide orient="horz" pos="3117"/>
        <p:guide orient="horz" pos="3026"/>
        <p:guide orient="horz" pos="2845"/>
        <p:guide pos="249"/>
        <p:guide pos="2857"/>
        <p:guide pos="2903"/>
        <p:guide pos="3787"/>
        <p:guide pos="3742"/>
        <p:guide pos="2018"/>
        <p:guide pos="1973"/>
        <p:guide pos="5511"/>
        <p:guide pos="113"/>
        <p:guide pos="5647"/>
        <p:guide pos="5465"/>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media/image1.png>
</file>

<file path=ppt/media/image10.png>
</file>

<file path=ppt/media/image3.jpg>
</file>

<file path=ppt/media/image4.png>
</file>

<file path=ppt/media/image7.png>
</file>

<file path=ppt/media/image8.sv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49688" y="0"/>
            <a:ext cx="2946400" cy="496888"/>
          </a:xfrm>
          <a:prstGeom prst="rect">
            <a:avLst/>
          </a:prstGeom>
        </p:spPr>
        <p:txBody>
          <a:bodyPr vert="horz" lIns="91440" tIns="45720" rIns="91440" bIns="45720" rtlCol="0"/>
          <a:lstStyle>
            <a:lvl1pPr algn="r">
              <a:defRPr sz="1200"/>
            </a:lvl1pPr>
          </a:lstStyle>
          <a:p>
            <a:fld id="{F8C568D1-65C2-4CDE-9B8E-4F04E333B056}" type="datetimeFigureOut">
              <a:rPr lang="en-US" smtClean="0"/>
              <a:pPr/>
              <a:t>5/24/2025</a:t>
            </a:fld>
            <a:endParaRPr lang="en-US"/>
          </a:p>
        </p:txBody>
      </p:sp>
      <p:sp>
        <p:nvSpPr>
          <p:cNvPr id="4" name="Folienbildplatzhalt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917575" y="4714875"/>
            <a:ext cx="4962525" cy="4467225"/>
          </a:xfrm>
          <a:prstGeom prst="rect">
            <a:avLst/>
          </a:prstGeom>
        </p:spPr>
        <p:txBody>
          <a:bodyPr vert="horz" lIns="0" tIns="0" rIns="0" bIns="0" rtlCol="0">
            <a:noAutofit/>
          </a:body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6" name="Fußzeilenplatzhalter 5"/>
          <p:cNvSpPr>
            <a:spLocks noGrp="1"/>
          </p:cNvSpPr>
          <p:nvPr>
            <p:ph type="ftr" sz="quarter" idx="4"/>
          </p:nvPr>
        </p:nvSpPr>
        <p:spPr>
          <a:xfrm>
            <a:off x="0" y="9428163"/>
            <a:ext cx="2946400" cy="4968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49688" y="9428163"/>
            <a:ext cx="2946400" cy="496887"/>
          </a:xfrm>
          <a:prstGeom prst="rect">
            <a:avLst/>
          </a:prstGeom>
        </p:spPr>
        <p:txBody>
          <a:bodyPr vert="horz" lIns="91440" tIns="45720" rIns="91440" bIns="45720" rtlCol="0" anchor="b"/>
          <a:lstStyle>
            <a:lvl1pPr algn="r">
              <a:defRPr sz="1200"/>
            </a:lvl1pPr>
          </a:lstStyle>
          <a:p>
            <a:fld id="{5DCD5AE8-B077-49EA-8F01-5B4042BFABD6}" type="slidenum">
              <a:rPr lang="en-US" smtClean="0"/>
              <a:pPr/>
              <a:t>‹#›</a:t>
            </a:fld>
            <a:endParaRPr lang="en-US"/>
          </a:p>
        </p:txBody>
      </p:sp>
    </p:spTree>
    <p:extLst>
      <p:ext uri="{BB962C8B-B14F-4D97-AF65-F5344CB8AC3E}">
        <p14:creationId xmlns:p14="http://schemas.microsoft.com/office/powerpoint/2010/main" val="3547395618"/>
      </p:ext>
    </p:extLst>
  </p:cSld>
  <p:clrMap bg1="lt1" tx1="dk1" bg2="lt2" tx2="dk2" accent1="accent1" accent2="accent2" accent3="accent3" accent4="accent4" accent5="accent5" accent6="accent6" hlink="hlink" folHlink="folHlink"/>
  <p:notesStyle>
    <a:lvl1pPr marL="171450"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1pPr>
    <a:lvl2pPr marL="534988"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2pPr>
    <a:lvl3pPr marL="896938"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3pPr>
    <a:lvl4pPr marL="1249363"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4pPr>
    <a:lvl5pPr marL="1622425" indent="-171450" algn="l" defTabSz="914400" rtl="0" eaLnBrk="1" latinLnBrk="0" hangingPunct="1">
      <a:spcAft>
        <a:spcPts val="600"/>
      </a:spcAft>
      <a:buFont typeface="Arial" pitchFamily="34" charset="0"/>
      <a:buChar char="›"/>
      <a:defRPr sz="14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small Picture">
    <p:spTree>
      <p:nvGrpSpPr>
        <p:cNvPr id="1" name=""/>
        <p:cNvGrpSpPr/>
        <p:nvPr/>
      </p:nvGrpSpPr>
      <p:grpSpPr>
        <a:xfrm>
          <a:off x="0" y="0"/>
          <a:ext cx="0" cy="0"/>
          <a:chOff x="0" y="0"/>
          <a:chExt cx="0" cy="0"/>
        </a:xfrm>
      </p:grpSpPr>
      <p:sp>
        <p:nvSpPr>
          <p:cNvPr id="36" name="Rechteck 35"/>
          <p:cNvSpPr/>
          <p:nvPr userDrawn="1"/>
        </p:nvSpPr>
        <p:spPr>
          <a:xfrm>
            <a:off x="179389" y="195262"/>
            <a:ext cx="8785225" cy="2736851"/>
          </a:xfrm>
          <a:prstGeom prst="rect">
            <a:avLst/>
          </a:prstGeom>
          <a:pattFill prst="wdUpDiag">
            <a:fgClr>
              <a:schemeClr val="accent5"/>
            </a:fgClr>
            <a:bgClr>
              <a:schemeClr val="accent6"/>
            </a:bgClr>
          </a:pattFill>
          <a:ln w="9525">
            <a:noFill/>
          </a:ln>
        </p:spPr>
        <p:style>
          <a:lnRef idx="1">
            <a:schemeClr val="accent1"/>
          </a:lnRef>
          <a:fillRef idx="0">
            <a:schemeClr val="accent1"/>
          </a:fillRef>
          <a:effectRef idx="0">
            <a:schemeClr val="accent1"/>
          </a:effectRef>
          <a:fontRef idx="minor">
            <a:schemeClr val="tx1"/>
          </a:fontRef>
        </p:style>
        <p:txBody>
          <a:bodyPr bIns="360000" rtlCol="0" anchor="b" anchorCtr="0"/>
          <a:lstStyle/>
          <a:p>
            <a:pPr algn="ctr"/>
            <a:r>
              <a:rPr lang="en-US" sz="1600" noProof="0" dirty="0" err="1">
                <a:solidFill>
                  <a:schemeClr val="bg1"/>
                </a:solidFill>
              </a:rPr>
              <a:t>Bitte</a:t>
            </a:r>
            <a:r>
              <a:rPr lang="en-US" sz="1600" baseline="0" noProof="0" dirty="0">
                <a:solidFill>
                  <a:schemeClr val="bg1"/>
                </a:solidFill>
              </a:rPr>
              <a:t> </a:t>
            </a:r>
            <a:r>
              <a:rPr lang="en-US" sz="1600" baseline="0" noProof="0" dirty="0" err="1">
                <a:solidFill>
                  <a:schemeClr val="bg1"/>
                </a:solidFill>
              </a:rPr>
              <a:t>decken</a:t>
            </a:r>
            <a:r>
              <a:rPr lang="en-US" sz="1600" baseline="0" noProof="0" dirty="0">
                <a:solidFill>
                  <a:schemeClr val="bg1"/>
                </a:solidFill>
              </a:rPr>
              <a:t> </a:t>
            </a:r>
            <a:r>
              <a:rPr lang="en-US" sz="1600" baseline="0" noProof="0" dirty="0" err="1">
                <a:solidFill>
                  <a:schemeClr val="bg1"/>
                </a:solidFill>
              </a:rPr>
              <a:t>Sie</a:t>
            </a:r>
            <a:r>
              <a:rPr lang="en-US" sz="1600" baseline="0" noProof="0" dirty="0">
                <a:solidFill>
                  <a:schemeClr val="bg1"/>
                </a:solidFill>
              </a:rPr>
              <a:t> die </a:t>
            </a:r>
            <a:r>
              <a:rPr lang="en-US" sz="1600" baseline="0" noProof="0" dirty="0" err="1">
                <a:solidFill>
                  <a:schemeClr val="bg1"/>
                </a:solidFill>
              </a:rPr>
              <a:t>schraffierte</a:t>
            </a:r>
            <a:r>
              <a:rPr lang="en-US" sz="1600" baseline="0" noProof="0" dirty="0">
                <a:solidFill>
                  <a:schemeClr val="bg1"/>
                </a:solidFill>
              </a:rPr>
              <a:t> </a:t>
            </a:r>
            <a:r>
              <a:rPr lang="en-US" sz="1600" baseline="0" noProof="0" dirty="0" err="1">
                <a:solidFill>
                  <a:schemeClr val="bg1"/>
                </a:solidFill>
              </a:rPr>
              <a:t>Fläche</a:t>
            </a:r>
            <a:r>
              <a:rPr lang="en-US" sz="1600" baseline="0" noProof="0" dirty="0">
                <a:solidFill>
                  <a:schemeClr val="bg1"/>
                </a:solidFill>
              </a:rPr>
              <a:t> </a:t>
            </a:r>
            <a:r>
              <a:rPr lang="en-US" sz="1600" baseline="0" noProof="0" dirty="0" err="1">
                <a:solidFill>
                  <a:schemeClr val="bg1"/>
                </a:solidFill>
              </a:rPr>
              <a:t>mit</a:t>
            </a:r>
            <a:r>
              <a:rPr lang="en-US" sz="1600" baseline="0" noProof="0" dirty="0">
                <a:solidFill>
                  <a:schemeClr val="bg1"/>
                </a:solidFill>
              </a:rPr>
              <a:t> </a:t>
            </a:r>
            <a:r>
              <a:rPr lang="en-US" sz="1600" baseline="0" noProof="0" dirty="0" err="1">
                <a:solidFill>
                  <a:schemeClr val="bg1"/>
                </a:solidFill>
              </a:rPr>
              <a:t>einem</a:t>
            </a:r>
            <a:r>
              <a:rPr lang="en-US" sz="1600" baseline="0" noProof="0" dirty="0">
                <a:solidFill>
                  <a:schemeClr val="bg1"/>
                </a:solidFill>
              </a:rPr>
              <a:t> </a:t>
            </a:r>
            <a:r>
              <a:rPr lang="en-US" sz="1600" baseline="0" noProof="0" dirty="0" err="1">
                <a:solidFill>
                  <a:schemeClr val="bg1"/>
                </a:solidFill>
              </a:rPr>
              <a:t>Bild</a:t>
            </a:r>
            <a:r>
              <a:rPr lang="en-US" sz="1600" baseline="0" noProof="0" dirty="0">
                <a:solidFill>
                  <a:schemeClr val="bg1"/>
                </a:solidFill>
              </a:rPr>
              <a:t> ab</a:t>
            </a:r>
            <a:r>
              <a:rPr lang="en-US" sz="1600" noProof="0" dirty="0">
                <a:solidFill>
                  <a:schemeClr val="bg1"/>
                </a:solidFill>
              </a:rPr>
              <a:t>.</a:t>
            </a:r>
          </a:p>
          <a:p>
            <a:pPr algn="ctr"/>
            <a:r>
              <a:rPr lang="en-US" sz="1600" noProof="0" dirty="0">
                <a:solidFill>
                  <a:schemeClr val="bg1"/>
                </a:solidFill>
              </a:rPr>
              <a:t>Please cover</a:t>
            </a:r>
            <a:r>
              <a:rPr lang="en-US" sz="1600" baseline="0" noProof="0" dirty="0">
                <a:solidFill>
                  <a:schemeClr val="bg1"/>
                </a:solidFill>
              </a:rPr>
              <a:t> the shaded area with a picture</a:t>
            </a:r>
            <a:r>
              <a:rPr lang="en-US" sz="1600" noProof="0" dirty="0">
                <a:solidFill>
                  <a:schemeClr val="bg1"/>
                </a:solidFill>
              </a:rPr>
              <a:t>.</a:t>
            </a:r>
          </a:p>
          <a:p>
            <a:pPr algn="ctr"/>
            <a:r>
              <a:rPr lang="en-US" sz="1600" noProof="0" dirty="0">
                <a:solidFill>
                  <a:schemeClr val="bg1"/>
                </a:solidFill>
              </a:rPr>
              <a:t>(24,4 x 7,6 cm)</a:t>
            </a:r>
          </a:p>
        </p:txBody>
      </p:sp>
      <p:sp>
        <p:nvSpPr>
          <p:cNvPr id="2" name="Titel 1"/>
          <p:cNvSpPr>
            <a:spLocks noGrp="1"/>
          </p:cNvSpPr>
          <p:nvPr>
            <p:ph type="ctrTitle"/>
          </p:nvPr>
        </p:nvSpPr>
        <p:spPr>
          <a:xfrm>
            <a:off x="503548" y="3111810"/>
            <a:ext cx="8172141" cy="417600"/>
          </a:xfrm>
        </p:spPr>
        <p:txBody>
          <a:bodyPr tIns="0" rIns="0" bIns="0" anchor="t" anchorCtr="0">
            <a:noAutofit/>
          </a:bodyPr>
          <a:lstStyle>
            <a:lvl1pPr algn="l">
              <a:defRPr sz="2400">
                <a:solidFill>
                  <a:schemeClr val="accent1"/>
                </a:solidFill>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3" name="Untertitel 2"/>
          <p:cNvSpPr>
            <a:spLocks noGrp="1"/>
          </p:cNvSpPr>
          <p:nvPr>
            <p:ph type="subTitle" idx="1"/>
          </p:nvPr>
        </p:nvSpPr>
        <p:spPr>
          <a:xfrm>
            <a:off x="503548" y="3457410"/>
            <a:ext cx="8172140" cy="842532"/>
          </a:xfrm>
        </p:spPr>
        <p:txBody>
          <a:bodyPr tIns="0" rIns="0" bIns="0" anchor="t" anchorCtr="0">
            <a:noAutofit/>
          </a:bodyPr>
          <a:lstStyle>
            <a:lvl1pPr marL="0" indent="0" algn="l">
              <a:spcAft>
                <a:spcPts val="0"/>
              </a:spcAft>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err="1"/>
              <a:t>Formatvorlage</a:t>
            </a:r>
            <a:r>
              <a:rPr lang="en-US" noProof="0" dirty="0"/>
              <a:t> des </a:t>
            </a:r>
            <a:r>
              <a:rPr lang="en-US" noProof="0" dirty="0" err="1"/>
              <a:t>Untertitelmasters</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10" name="Textplatzhalter 9"/>
          <p:cNvSpPr>
            <a:spLocks noGrp="1"/>
          </p:cNvSpPr>
          <p:nvPr>
            <p:ph type="body" sz="quarter" idx="10" hasCustomPrompt="1"/>
          </p:nvPr>
        </p:nvSpPr>
        <p:spPr>
          <a:xfrm>
            <a:off x="503548" y="4299942"/>
            <a:ext cx="2628590" cy="367200"/>
          </a:xfrm>
        </p:spPr>
        <p:txBody>
          <a:bodyPr tIns="0" bIns="0" anchor="b" anchorCtr="0">
            <a:normAutofit/>
          </a:bodyPr>
          <a:lstStyle>
            <a:lvl1pPr marL="0" indent="0">
              <a:spcAft>
                <a:spcPts val="0"/>
              </a:spcAft>
              <a:buNone/>
              <a:defRPr sz="900" b="0"/>
            </a:lvl1pPr>
          </a:lstStyle>
          <a:p>
            <a:pPr lvl="0"/>
            <a:r>
              <a:rPr lang="en-US" noProof="0" dirty="0"/>
              <a:t>URL</a:t>
            </a:r>
          </a:p>
          <a:p>
            <a:pPr lvl="0"/>
            <a:endParaRPr lang="en-US" noProof="0" dirty="0"/>
          </a:p>
        </p:txBody>
      </p:sp>
      <p:sp>
        <p:nvSpPr>
          <p:cNvPr id="11" name="Textplatzhalter 9"/>
          <p:cNvSpPr>
            <a:spLocks noGrp="1"/>
          </p:cNvSpPr>
          <p:nvPr>
            <p:ph type="body" sz="quarter" idx="11" hasCustomPrompt="1"/>
          </p:nvPr>
        </p:nvSpPr>
        <p:spPr>
          <a:xfrm>
            <a:off x="3599892" y="4299942"/>
            <a:ext cx="5075797" cy="367200"/>
          </a:xfrm>
        </p:spPr>
        <p:txBody>
          <a:bodyPr tIns="0" bIns="0" anchor="b" anchorCtr="0">
            <a:normAutofit/>
          </a:bodyPr>
          <a:lstStyle>
            <a:lvl1pPr marL="0" indent="0" algn="r">
              <a:spcAft>
                <a:spcPts val="0"/>
              </a:spcAft>
              <a:buNone/>
              <a:defRPr sz="900" b="0"/>
            </a:lvl1pPr>
          </a:lstStyle>
          <a:p>
            <a:pPr lvl="0"/>
            <a:r>
              <a:rPr lang="en-US" noProof="0"/>
              <a:t>Division Naming</a:t>
            </a:r>
          </a:p>
          <a:p>
            <a:pPr lvl="0"/>
            <a:endParaRPr lang="en-US" noProof="0"/>
          </a:p>
        </p:txBody>
      </p:sp>
      <p:grpSp>
        <p:nvGrpSpPr>
          <p:cNvPr id="4" name="Gruppieren 15"/>
          <p:cNvGrpSpPr/>
          <p:nvPr userDrawn="1"/>
        </p:nvGrpSpPr>
        <p:grpSpPr>
          <a:xfrm>
            <a:off x="0" y="0"/>
            <a:ext cx="9144000" cy="5143501"/>
            <a:chOff x="0" y="0"/>
            <a:chExt cx="9144000" cy="6858001"/>
          </a:xfrm>
        </p:grpSpPr>
        <p:sp>
          <p:nvSpPr>
            <p:cNvPr id="16" name="Rechteck 15"/>
            <p:cNvSpPr/>
            <p:nvPr userDrawn="1"/>
          </p:nvSpPr>
          <p:spPr>
            <a:xfrm>
              <a:off x="0" y="0"/>
              <a:ext cx="9144000" cy="260351"/>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7" name="Rechteck 16"/>
            <p:cNvSpPr/>
            <p:nvPr userDrawn="1"/>
          </p:nvSpPr>
          <p:spPr>
            <a:xfrm>
              <a:off x="0" y="6597652"/>
              <a:ext cx="9144000" cy="26034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8" name="Rechteck 17"/>
            <p:cNvSpPr/>
            <p:nvPr userDrawn="1"/>
          </p:nvSpPr>
          <p:spPr>
            <a:xfrm>
              <a:off x="0" y="0"/>
              <a:ext cx="179388"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9" name="Rechteck 18"/>
            <p:cNvSpPr/>
            <p:nvPr userDrawn="1"/>
          </p:nvSpPr>
          <p:spPr>
            <a:xfrm>
              <a:off x="8964612" y="0"/>
              <a:ext cx="179387"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grpSp>
      <p:sp>
        <p:nvSpPr>
          <p:cNvPr id="30" name="Textplatzhalter 29"/>
          <p:cNvSpPr>
            <a:spLocks noGrp="1"/>
          </p:cNvSpPr>
          <p:nvPr>
            <p:ph type="body" sz="quarter" idx="12" hasCustomPrompt="1"/>
          </p:nvPr>
        </p:nvSpPr>
        <p:spPr>
          <a:xfrm>
            <a:off x="503239" y="0"/>
            <a:ext cx="2556593" cy="1310400"/>
          </a:xfrm>
          <a:blipFill>
            <a:blip r:embed="rId2"/>
            <a:stretch>
              <a:fillRect/>
            </a:stretch>
          </a:blipFill>
        </p:spPr>
        <p:txBody>
          <a:bodyPr>
            <a:normAutofit/>
          </a:bodyPr>
          <a:lstStyle>
            <a:lvl1pPr marL="0" indent="0" algn="ctr">
              <a:spcAft>
                <a:spcPts val="0"/>
              </a:spcAft>
              <a:buNone/>
              <a:defRPr sz="800"/>
            </a:lvl1pPr>
          </a:lstStyle>
          <a:p>
            <a:pPr lvl="0"/>
            <a:r>
              <a:rPr lang="en-US" noProof="0"/>
              <a:t>Das Quality Seal hat im Vordergrund zu stehen.</a:t>
            </a:r>
            <a:br>
              <a:rPr lang="en-US" noProof="0"/>
            </a:br>
            <a:r>
              <a:rPr lang="en-US" noProof="0"/>
              <a:t>Bitte ändern Sie nicht die Größe oder Position.</a:t>
            </a:r>
            <a:br>
              <a:rPr lang="en-US" noProof="0"/>
            </a:br>
            <a:r>
              <a:rPr lang="en-US" noProof="0"/>
              <a:t>The Quality Seal has to stay on top. </a:t>
            </a:r>
            <a:br>
              <a:rPr lang="en-US" noProof="0"/>
            </a:br>
            <a:r>
              <a:rPr lang="en-US" noProof="0"/>
              <a:t>Please do not change size or position.</a:t>
            </a:r>
          </a:p>
          <a:p>
            <a:pPr lvl="0"/>
            <a:endParaRPr lang="en-US" noProof="0"/>
          </a:p>
        </p:txBody>
      </p:sp>
      <p:sp>
        <p:nvSpPr>
          <p:cNvPr id="31" name="Rechteck 30"/>
          <p:cNvSpPr/>
          <p:nvPr userDrawn="1"/>
        </p:nvSpPr>
        <p:spPr>
          <a:xfrm>
            <a:off x="503548" y="-425554"/>
            <a:ext cx="8640452" cy="360000"/>
          </a:xfrm>
          <a:prstGeom prst="rect">
            <a:avLst/>
          </a:prstGeom>
          <a:solidFill>
            <a:schemeClr val="bg1"/>
          </a:solidFill>
          <a:ln w="9525">
            <a:solidFill>
              <a:schemeClr val="tx1"/>
            </a:solidFill>
          </a:ln>
        </p:spPr>
        <p:style>
          <a:lnRef idx="1">
            <a:schemeClr val="accent1"/>
          </a:lnRef>
          <a:fillRef idx="0">
            <a:schemeClr val="accent1"/>
          </a:fillRef>
          <a:effectRef idx="0">
            <a:schemeClr val="accent1"/>
          </a:effectRef>
          <a:fontRef idx="minor">
            <a:schemeClr val="tx1"/>
          </a:fontRef>
        </p:style>
        <p:txBody>
          <a:bodyPr lIns="72000" tIns="46800" rIns="72000" bIns="46800" rtlCol="0" anchor="t" anchorCtr="0"/>
          <a:lstStyle/>
          <a:p>
            <a:r>
              <a:rPr lang="en-US" sz="900" noProof="0" dirty="0" err="1">
                <a:solidFill>
                  <a:schemeClr val="tx1"/>
                </a:solidFill>
              </a:rPr>
              <a:t>Wenn</a:t>
            </a:r>
            <a:r>
              <a:rPr lang="en-US" sz="900" noProof="0" dirty="0">
                <a:solidFill>
                  <a:schemeClr val="tx1"/>
                </a:solidFill>
              </a:rPr>
              <a:t> </a:t>
            </a:r>
            <a:r>
              <a:rPr lang="en-US" sz="900" noProof="0" dirty="0" err="1">
                <a:solidFill>
                  <a:schemeClr val="tx1"/>
                </a:solidFill>
              </a:rPr>
              <a:t>Sie</a:t>
            </a:r>
            <a:r>
              <a:rPr lang="en-US" sz="900" noProof="0" dirty="0">
                <a:solidFill>
                  <a:schemeClr val="tx1"/>
                </a:solidFill>
              </a:rPr>
              <a:t> </a:t>
            </a:r>
            <a:r>
              <a:rPr lang="en-US" sz="900" noProof="0" dirty="0" err="1">
                <a:solidFill>
                  <a:schemeClr val="tx1"/>
                </a:solidFill>
              </a:rPr>
              <a:t>ein</a:t>
            </a:r>
            <a:r>
              <a:rPr lang="en-US" sz="900" noProof="0" dirty="0">
                <a:solidFill>
                  <a:schemeClr val="tx1"/>
                </a:solidFill>
              </a:rPr>
              <a:t> </a:t>
            </a:r>
            <a:r>
              <a:rPr lang="en-US" sz="900" noProof="0" dirty="0" err="1">
                <a:solidFill>
                  <a:schemeClr val="tx1"/>
                </a:solidFill>
              </a:rPr>
              <a:t>neues</a:t>
            </a:r>
            <a:r>
              <a:rPr lang="en-US" sz="900" noProof="0" dirty="0">
                <a:solidFill>
                  <a:schemeClr val="tx1"/>
                </a:solidFill>
              </a:rPr>
              <a:t> </a:t>
            </a:r>
            <a:r>
              <a:rPr lang="en-US" sz="900" noProof="0" dirty="0" err="1">
                <a:solidFill>
                  <a:schemeClr val="tx1"/>
                </a:solidFill>
              </a:rPr>
              <a:t>Bild</a:t>
            </a:r>
            <a:r>
              <a:rPr lang="en-US" sz="900" noProof="0" dirty="0">
                <a:solidFill>
                  <a:schemeClr val="tx1"/>
                </a:solidFill>
              </a:rPr>
              <a:t> </a:t>
            </a:r>
            <a:r>
              <a:rPr lang="en-US" sz="900" noProof="0" dirty="0" err="1">
                <a:solidFill>
                  <a:schemeClr val="tx1"/>
                </a:solidFill>
              </a:rPr>
              <a:t>einfügen</a:t>
            </a:r>
            <a:r>
              <a:rPr lang="en-US" sz="900" noProof="0" dirty="0">
                <a:solidFill>
                  <a:schemeClr val="tx1"/>
                </a:solidFill>
              </a:rPr>
              <a:t>: </a:t>
            </a:r>
            <a:r>
              <a:rPr lang="en-US" sz="900" noProof="0" dirty="0" err="1">
                <a:solidFill>
                  <a:schemeClr val="tx1"/>
                </a:solidFill>
              </a:rPr>
              <a:t>Klicken</a:t>
            </a:r>
            <a:r>
              <a:rPr lang="en-US" sz="900" noProof="0" dirty="0">
                <a:solidFill>
                  <a:schemeClr val="tx1"/>
                </a:solidFill>
              </a:rPr>
              <a:t> </a:t>
            </a:r>
            <a:r>
              <a:rPr lang="en-US" sz="900" noProof="0" dirty="0" err="1">
                <a:solidFill>
                  <a:schemeClr val="tx1"/>
                </a:solidFill>
              </a:rPr>
              <a:t>Sie</a:t>
            </a:r>
            <a:r>
              <a:rPr lang="en-US" sz="900" noProof="0" dirty="0">
                <a:solidFill>
                  <a:schemeClr val="tx1"/>
                </a:solidFill>
              </a:rPr>
              <a:t> </a:t>
            </a:r>
            <a:r>
              <a:rPr lang="en-US" sz="900" noProof="0" dirty="0" err="1">
                <a:solidFill>
                  <a:schemeClr val="tx1"/>
                </a:solidFill>
              </a:rPr>
              <a:t>mit</a:t>
            </a:r>
            <a:r>
              <a:rPr lang="en-US" sz="900" noProof="0" dirty="0">
                <a:solidFill>
                  <a:schemeClr val="tx1"/>
                </a:solidFill>
              </a:rPr>
              <a:t> </a:t>
            </a:r>
            <a:r>
              <a:rPr lang="en-US" sz="900" noProof="0" dirty="0" err="1">
                <a:solidFill>
                  <a:schemeClr val="tx1"/>
                </a:solidFill>
              </a:rPr>
              <a:t>der</a:t>
            </a:r>
            <a:r>
              <a:rPr lang="en-US" sz="900" noProof="0" dirty="0">
                <a:solidFill>
                  <a:schemeClr val="tx1"/>
                </a:solidFill>
              </a:rPr>
              <a:t> </a:t>
            </a:r>
            <a:r>
              <a:rPr lang="en-US" sz="900" noProof="0" dirty="0" err="1">
                <a:solidFill>
                  <a:schemeClr val="tx1"/>
                </a:solidFill>
              </a:rPr>
              <a:t>rechten</a:t>
            </a:r>
            <a:r>
              <a:rPr lang="en-US" sz="900" noProof="0" dirty="0">
                <a:solidFill>
                  <a:schemeClr val="tx1"/>
                </a:solidFill>
              </a:rPr>
              <a:t> </a:t>
            </a:r>
            <a:r>
              <a:rPr lang="en-US" sz="900" noProof="0" dirty="0" err="1">
                <a:solidFill>
                  <a:schemeClr val="tx1"/>
                </a:solidFill>
              </a:rPr>
              <a:t>Maustaste</a:t>
            </a:r>
            <a:r>
              <a:rPr lang="en-US" sz="900" noProof="0" dirty="0">
                <a:solidFill>
                  <a:schemeClr val="tx1"/>
                </a:solidFill>
              </a:rPr>
              <a:t> auf das </a:t>
            </a:r>
            <a:r>
              <a:rPr lang="en-US" sz="900" noProof="0" dirty="0" err="1">
                <a:solidFill>
                  <a:schemeClr val="tx1"/>
                </a:solidFill>
              </a:rPr>
              <a:t>Bild</a:t>
            </a:r>
            <a:r>
              <a:rPr lang="en-US" sz="900" noProof="0" dirty="0">
                <a:solidFill>
                  <a:schemeClr val="tx1"/>
                </a:solidFill>
              </a:rPr>
              <a:t> und </a:t>
            </a:r>
            <a:r>
              <a:rPr lang="en-US" sz="900" noProof="0" dirty="0" err="1">
                <a:solidFill>
                  <a:schemeClr val="tx1"/>
                </a:solidFill>
              </a:rPr>
              <a:t>wählen</a:t>
            </a:r>
            <a:r>
              <a:rPr lang="en-US" sz="900" noProof="0" dirty="0">
                <a:solidFill>
                  <a:schemeClr val="tx1"/>
                </a:solidFill>
              </a:rPr>
              <a:t> „In den </a:t>
            </a:r>
            <a:r>
              <a:rPr lang="en-US" sz="900" noProof="0" dirty="0" err="1">
                <a:solidFill>
                  <a:schemeClr val="tx1"/>
                </a:solidFill>
              </a:rPr>
              <a:t>Hintergrund</a:t>
            </a:r>
            <a:r>
              <a:rPr lang="en-US" sz="900" noProof="0" dirty="0">
                <a:solidFill>
                  <a:schemeClr val="tx1"/>
                </a:solidFill>
              </a:rPr>
              <a:t>“, um das </a:t>
            </a:r>
            <a:r>
              <a:rPr lang="en-US" sz="900" noProof="0" dirty="0" err="1">
                <a:solidFill>
                  <a:schemeClr val="tx1"/>
                </a:solidFill>
              </a:rPr>
              <a:t>Bild</a:t>
            </a:r>
            <a:r>
              <a:rPr lang="en-US" sz="900" noProof="0" dirty="0">
                <a:solidFill>
                  <a:schemeClr val="tx1"/>
                </a:solidFill>
              </a:rPr>
              <a:t> hinter das Quality Seal </a:t>
            </a:r>
            <a:r>
              <a:rPr lang="en-US" sz="900" noProof="0" dirty="0" err="1">
                <a:solidFill>
                  <a:schemeClr val="tx1"/>
                </a:solidFill>
              </a:rPr>
              <a:t>zu</a:t>
            </a:r>
            <a:r>
              <a:rPr lang="en-US" sz="900" noProof="0" dirty="0">
                <a:solidFill>
                  <a:schemeClr val="tx1"/>
                </a:solidFill>
              </a:rPr>
              <a:t> </a:t>
            </a:r>
            <a:r>
              <a:rPr lang="en-US" sz="900" noProof="0" dirty="0" err="1">
                <a:solidFill>
                  <a:schemeClr val="tx1"/>
                </a:solidFill>
              </a:rPr>
              <a:t>bringen</a:t>
            </a:r>
            <a:r>
              <a:rPr lang="en-US" sz="900" noProof="0" dirty="0">
                <a:solidFill>
                  <a:schemeClr val="tx1"/>
                </a:solidFill>
              </a:rPr>
              <a:t>.</a:t>
            </a:r>
          </a:p>
          <a:p>
            <a:r>
              <a:rPr lang="en-US" sz="900" noProof="0" dirty="0">
                <a:solidFill>
                  <a:schemeClr val="tx1"/>
                </a:solidFill>
              </a:rPr>
              <a:t>If you insert a new picture: Right click on the picture and select “Send to the back” to position it behind the Quality Seal.</a:t>
            </a:r>
          </a:p>
        </p:txBody>
      </p:sp>
      <p:cxnSp>
        <p:nvCxnSpPr>
          <p:cNvPr id="32" name="Gerade Verbindung 31"/>
          <p:cNvCxnSpPr/>
          <p:nvPr userDrawn="1"/>
        </p:nvCxnSpPr>
        <p:spPr>
          <a:xfrm>
            <a:off x="503548" y="-128550"/>
            <a:ext cx="0" cy="100380"/>
          </a:xfrm>
          <a:prstGeom prst="line">
            <a:avLst/>
          </a:prstGeom>
          <a:ln w="63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Gerade Verbindung 32"/>
          <p:cNvCxnSpPr/>
          <p:nvPr userDrawn="1"/>
        </p:nvCxnSpPr>
        <p:spPr>
          <a:xfrm>
            <a:off x="3059832" y="-128550"/>
            <a:ext cx="0" cy="100380"/>
          </a:xfrm>
          <a:prstGeom prst="line">
            <a:avLst/>
          </a:prstGeom>
          <a:ln w="63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Gerade Verbindung 33"/>
          <p:cNvCxnSpPr/>
          <p:nvPr userDrawn="1"/>
        </p:nvCxnSpPr>
        <p:spPr>
          <a:xfrm rot="5400000">
            <a:off x="-103432" y="1243480"/>
            <a:ext cx="0" cy="13384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5" name="Gerade Verbindung 34"/>
          <p:cNvCxnSpPr/>
          <p:nvPr userDrawn="1"/>
        </p:nvCxnSpPr>
        <p:spPr>
          <a:xfrm rot="5400000">
            <a:off x="-113608" y="-66920"/>
            <a:ext cx="0" cy="13384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Areas">
    <p:spTree>
      <p:nvGrpSpPr>
        <p:cNvPr id="1" name=""/>
        <p:cNvGrpSpPr/>
        <p:nvPr/>
      </p:nvGrpSpPr>
      <p:grpSpPr>
        <a:xfrm>
          <a:off x="0" y="0"/>
          <a:ext cx="0" cy="0"/>
          <a:chOff x="0" y="0"/>
          <a:chExt cx="0" cy="0"/>
        </a:xfrm>
      </p:grpSpPr>
      <p:sp>
        <p:nvSpPr>
          <p:cNvPr id="3" name="Inhaltsplatzhalter 2"/>
          <p:cNvSpPr>
            <a:spLocks noGrp="1"/>
          </p:cNvSpPr>
          <p:nvPr>
            <p:ph sz="half" idx="1"/>
          </p:nvPr>
        </p:nvSpPr>
        <p:spPr>
          <a:xfrm>
            <a:off x="395289" y="1347788"/>
            <a:ext cx="4140200" cy="2808287"/>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4pPr>
            <a:lvl5pPr algn="l" defTabSz="914400" rtl="0" eaLnBrk="1" latinLnBrk="0" hangingPunct="1">
              <a:lnSpc>
                <a:spcPct val="100000"/>
              </a:lnSpc>
              <a:spcBef>
                <a:spcPts val="0"/>
              </a:spcBef>
              <a:spcAft>
                <a:spcPts val="1200"/>
              </a:spcAft>
              <a:buSzPct val="100000"/>
              <a:buFontTx/>
              <a:buNone/>
              <a:defRPr lang="de-DE" sz="1600" b="0" kern="1200" dirty="0">
                <a:solidFill>
                  <a:schemeClr val="tx1"/>
                </a:solidFill>
                <a:latin typeface="Arial" pitchFamily="34" charset="0"/>
                <a:ea typeface="+mn-ea"/>
                <a:cs typeface="Arial" pitchFamily="34" charset="0"/>
              </a:defRPr>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
        <p:nvSpPr>
          <p:cNvPr id="4" name="Inhaltsplatzhalter 3"/>
          <p:cNvSpPr>
            <a:spLocks noGrp="1"/>
          </p:cNvSpPr>
          <p:nvPr>
            <p:ph sz="half" idx="2"/>
          </p:nvPr>
        </p:nvSpPr>
        <p:spPr>
          <a:xfrm>
            <a:off x="4606926" y="1347788"/>
            <a:ext cx="4141788" cy="2808287"/>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4pPr>
            <a:lvl5pPr algn="l" defTabSz="914400" rtl="0" eaLnBrk="1" latinLnBrk="0" hangingPunct="1">
              <a:lnSpc>
                <a:spcPct val="100000"/>
              </a:lnSpc>
              <a:spcBef>
                <a:spcPts val="0"/>
              </a:spcBef>
              <a:spcAft>
                <a:spcPts val="1200"/>
              </a:spcAft>
              <a:buSzPct val="100000"/>
              <a:buFontTx/>
              <a:buNone/>
              <a:defRPr lang="de-DE" sz="1600" b="0" kern="1200" dirty="0">
                <a:solidFill>
                  <a:schemeClr val="tx1"/>
                </a:solidFill>
                <a:latin typeface="Arial" pitchFamily="34" charset="0"/>
                <a:ea typeface="+mn-ea"/>
                <a:cs typeface="Arial" pitchFamily="34" charset="0"/>
              </a:defRPr>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
        <p:nvSpPr>
          <p:cNvPr id="12" name="Titel 11"/>
          <p:cNvSpPr>
            <a:spLocks noGrp="1"/>
          </p:cNvSpPr>
          <p:nvPr>
            <p:ph type="title"/>
          </p:nvPr>
        </p:nvSpPr>
        <p:spPr>
          <a:xfrm>
            <a:off x="395289" y="303213"/>
            <a:ext cx="8353424" cy="720725"/>
          </a:xfrm>
        </p:spPr>
        <p:txBody>
          <a:bodyPr/>
          <a:lstStyle>
            <a:lvl1pPr>
              <a:defRPr>
                <a:solidFill>
                  <a:schemeClr val="accent1"/>
                </a:solidFill>
                <a:latin typeface="+mj-lt"/>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13" name="Datumsplatzhalter 12"/>
          <p:cNvSpPr>
            <a:spLocks noGrp="1"/>
          </p:cNvSpPr>
          <p:nvPr>
            <p:ph type="dt" sz="half" idx="10"/>
          </p:nvPr>
        </p:nvSpPr>
        <p:spPr/>
        <p:txBody>
          <a:bodyPr/>
          <a:lstStyle>
            <a:lvl1pPr>
              <a:defRPr>
                <a:solidFill>
                  <a:schemeClr val="tx1"/>
                </a:solidFill>
                <a:latin typeface="+mn-lt"/>
              </a:defRPr>
            </a:lvl1pPr>
          </a:lstStyle>
          <a:p>
            <a:fld id="{B95F1328-8865-4437-B9B5-1B98AE42546C}" type="datetime3">
              <a:rPr lang="en-US" noProof="0" smtClean="0"/>
              <a:pPr/>
              <a:t>24 May 2025</a:t>
            </a:fld>
            <a:endParaRPr lang="en-US" noProof="0"/>
          </a:p>
        </p:txBody>
      </p:sp>
      <p:sp>
        <p:nvSpPr>
          <p:cNvPr id="14" name="Foliennummernplatzhalter 13"/>
          <p:cNvSpPr>
            <a:spLocks noGrp="1"/>
          </p:cNvSpPr>
          <p:nvPr>
            <p:ph type="sldNum" sz="quarter" idx="11"/>
          </p:nvPr>
        </p:nvSpPr>
        <p:spPr/>
        <p:txBody>
          <a:bodyPr/>
          <a:lstStyle>
            <a:lvl1pPr>
              <a:defRPr>
                <a:solidFill>
                  <a:schemeClr val="tx1"/>
                </a:solidFill>
                <a:latin typeface="+mn-lt"/>
              </a:defRPr>
            </a:lvl1pPr>
          </a:lstStyle>
          <a:p>
            <a:fld id="{ADA48181-2C78-49CB-8C52-912A07842C2E}" type="slidenum">
              <a:rPr lang="en-US" noProof="0" smtClean="0"/>
              <a:pPr/>
              <a:t>‹#›</a:t>
            </a:fld>
            <a:endParaRPr lang="en-US" noProof="0"/>
          </a:p>
        </p:txBody>
      </p:sp>
      <p:sp>
        <p:nvSpPr>
          <p:cNvPr id="15" name="Fußzeilenplatzhalter 14"/>
          <p:cNvSpPr>
            <a:spLocks noGrp="1"/>
          </p:cNvSpPr>
          <p:nvPr>
            <p:ph type="ftr" sz="quarter" idx="12"/>
          </p:nvPr>
        </p:nvSpPr>
        <p:spPr/>
        <p:txBody>
          <a:bodyPr/>
          <a:lstStyle>
            <a:lvl1pPr>
              <a:defRPr>
                <a:solidFill>
                  <a:schemeClr val="tx1"/>
                </a:solidFill>
                <a:latin typeface="+mn-lt"/>
              </a:defRPr>
            </a:lvl1pPr>
          </a:lstStyle>
          <a:p>
            <a:r>
              <a:rPr lang="en-US" noProof="0"/>
              <a:t>Author, © Continental AG</a:t>
            </a: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Left Content Area">
    <p:spTree>
      <p:nvGrpSpPr>
        <p:cNvPr id="1" name=""/>
        <p:cNvGrpSpPr/>
        <p:nvPr/>
      </p:nvGrpSpPr>
      <p:grpSpPr>
        <a:xfrm>
          <a:off x="0" y="0"/>
          <a:ext cx="0" cy="0"/>
          <a:chOff x="0" y="0"/>
          <a:chExt cx="0" cy="0"/>
        </a:xfrm>
      </p:grpSpPr>
      <p:sp>
        <p:nvSpPr>
          <p:cNvPr id="3" name="Inhaltsplatzhalter 2"/>
          <p:cNvSpPr>
            <a:spLocks noGrp="1"/>
          </p:cNvSpPr>
          <p:nvPr>
            <p:ph sz="half" idx="1"/>
          </p:nvPr>
        </p:nvSpPr>
        <p:spPr>
          <a:xfrm>
            <a:off x="395289" y="1347788"/>
            <a:ext cx="4140200" cy="2808287"/>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4pPr>
            <a:lvl5pPr algn="l" defTabSz="914400" rtl="0" eaLnBrk="1" latinLnBrk="0" hangingPunct="1">
              <a:lnSpc>
                <a:spcPct val="100000"/>
              </a:lnSpc>
              <a:spcBef>
                <a:spcPts val="0"/>
              </a:spcBef>
              <a:spcAft>
                <a:spcPts val="1200"/>
              </a:spcAft>
              <a:buSzPct val="100000"/>
              <a:buFontTx/>
              <a:buNone/>
              <a:defRPr lang="de-DE" sz="1600" b="0" kern="1200" dirty="0">
                <a:solidFill>
                  <a:schemeClr val="tx1"/>
                </a:solidFill>
                <a:latin typeface="Arial" pitchFamily="34" charset="0"/>
                <a:ea typeface="+mn-ea"/>
                <a:cs typeface="Arial" pitchFamily="34" charset="0"/>
              </a:defRPr>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
        <p:nvSpPr>
          <p:cNvPr id="12" name="Titel 11"/>
          <p:cNvSpPr>
            <a:spLocks noGrp="1"/>
          </p:cNvSpPr>
          <p:nvPr>
            <p:ph type="title"/>
          </p:nvPr>
        </p:nvSpPr>
        <p:spPr>
          <a:xfrm>
            <a:off x="395289" y="303213"/>
            <a:ext cx="8353425" cy="720725"/>
          </a:xfrm>
        </p:spPr>
        <p:txBody>
          <a:bodyPr/>
          <a:lstStyle>
            <a:lvl1pPr>
              <a:defRPr>
                <a:solidFill>
                  <a:schemeClr val="accent1"/>
                </a:solidFill>
                <a:latin typeface="+mj-lt"/>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13" name="Datumsplatzhalter 12"/>
          <p:cNvSpPr>
            <a:spLocks noGrp="1"/>
          </p:cNvSpPr>
          <p:nvPr>
            <p:ph type="dt" sz="half" idx="10"/>
          </p:nvPr>
        </p:nvSpPr>
        <p:spPr/>
        <p:txBody>
          <a:bodyPr/>
          <a:lstStyle>
            <a:lvl1pPr>
              <a:defRPr>
                <a:solidFill>
                  <a:schemeClr val="tx1"/>
                </a:solidFill>
                <a:latin typeface="+mn-lt"/>
              </a:defRPr>
            </a:lvl1pPr>
          </a:lstStyle>
          <a:p>
            <a:fld id="{B9F64C55-3C07-4FCB-9F06-CA7928BDD2EB}" type="datetime3">
              <a:rPr lang="en-US" noProof="0" smtClean="0"/>
              <a:pPr/>
              <a:t>24 May 2025</a:t>
            </a:fld>
            <a:endParaRPr lang="en-US" noProof="0"/>
          </a:p>
        </p:txBody>
      </p:sp>
      <p:sp>
        <p:nvSpPr>
          <p:cNvPr id="14" name="Foliennummernplatzhalter 13"/>
          <p:cNvSpPr>
            <a:spLocks noGrp="1"/>
          </p:cNvSpPr>
          <p:nvPr>
            <p:ph type="sldNum" sz="quarter" idx="11"/>
          </p:nvPr>
        </p:nvSpPr>
        <p:spPr/>
        <p:txBody>
          <a:bodyPr/>
          <a:lstStyle>
            <a:lvl1pPr>
              <a:defRPr>
                <a:solidFill>
                  <a:schemeClr val="tx1"/>
                </a:solidFill>
                <a:latin typeface="+mn-lt"/>
              </a:defRPr>
            </a:lvl1pPr>
          </a:lstStyle>
          <a:p>
            <a:fld id="{ADA48181-2C78-49CB-8C52-912A07842C2E}" type="slidenum">
              <a:rPr lang="en-US" noProof="0" smtClean="0"/>
              <a:pPr/>
              <a:t>‹#›</a:t>
            </a:fld>
            <a:endParaRPr lang="en-US" noProof="0"/>
          </a:p>
        </p:txBody>
      </p:sp>
      <p:sp>
        <p:nvSpPr>
          <p:cNvPr id="15" name="Fußzeilenplatzhalter 14"/>
          <p:cNvSpPr>
            <a:spLocks noGrp="1"/>
          </p:cNvSpPr>
          <p:nvPr>
            <p:ph type="ftr" sz="quarter" idx="12"/>
          </p:nvPr>
        </p:nvSpPr>
        <p:spPr/>
        <p:txBody>
          <a:bodyPr/>
          <a:lstStyle>
            <a:lvl1pPr>
              <a:defRPr>
                <a:solidFill>
                  <a:schemeClr val="tx1"/>
                </a:solidFill>
                <a:latin typeface="+mn-lt"/>
              </a:defRPr>
            </a:lvl1pPr>
          </a:lstStyle>
          <a:p>
            <a:r>
              <a:rPr lang="en-US" noProof="0"/>
              <a:t>Author, © Continental AG</a:t>
            </a: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Three Content Areas">
    <p:spTree>
      <p:nvGrpSpPr>
        <p:cNvPr id="1" name=""/>
        <p:cNvGrpSpPr/>
        <p:nvPr/>
      </p:nvGrpSpPr>
      <p:grpSpPr>
        <a:xfrm>
          <a:off x="0" y="0"/>
          <a:ext cx="0" cy="0"/>
          <a:chOff x="0" y="0"/>
          <a:chExt cx="0" cy="0"/>
        </a:xfrm>
      </p:grpSpPr>
      <p:sp>
        <p:nvSpPr>
          <p:cNvPr id="3" name="Inhaltsplatzhalter 2"/>
          <p:cNvSpPr>
            <a:spLocks noGrp="1"/>
          </p:cNvSpPr>
          <p:nvPr>
            <p:ph sz="half" idx="1"/>
          </p:nvPr>
        </p:nvSpPr>
        <p:spPr>
          <a:xfrm>
            <a:off x="395288" y="1347788"/>
            <a:ext cx="2736850" cy="2808288"/>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4pPr>
            <a:lvl5pPr>
              <a:buNone/>
              <a:defRPr sz="1200"/>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
        <p:nvSpPr>
          <p:cNvPr id="4" name="Inhaltsplatzhalter 3"/>
          <p:cNvSpPr>
            <a:spLocks noGrp="1"/>
          </p:cNvSpPr>
          <p:nvPr>
            <p:ph sz="half" idx="2"/>
          </p:nvPr>
        </p:nvSpPr>
        <p:spPr>
          <a:xfrm>
            <a:off x="3203575" y="1347788"/>
            <a:ext cx="2736850" cy="2808287"/>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4pPr>
            <a:lvl5pPr>
              <a:buNone/>
              <a:defRPr sz="1200"/>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
        <p:nvSpPr>
          <p:cNvPr id="8" name="Inhaltsplatzhalter 3"/>
          <p:cNvSpPr>
            <a:spLocks noGrp="1"/>
          </p:cNvSpPr>
          <p:nvPr>
            <p:ph sz="half" idx="13"/>
          </p:nvPr>
        </p:nvSpPr>
        <p:spPr>
          <a:xfrm>
            <a:off x="6011863" y="1347788"/>
            <a:ext cx="2736850" cy="2808287"/>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4pPr>
            <a:lvl5pPr>
              <a:buNone/>
              <a:defRPr sz="1200"/>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
        <p:nvSpPr>
          <p:cNvPr id="9" name="Titel 8"/>
          <p:cNvSpPr>
            <a:spLocks noGrp="1"/>
          </p:cNvSpPr>
          <p:nvPr>
            <p:ph type="title"/>
          </p:nvPr>
        </p:nvSpPr>
        <p:spPr>
          <a:xfrm>
            <a:off x="395289" y="303212"/>
            <a:ext cx="8353425" cy="720725"/>
          </a:xfrm>
        </p:spPr>
        <p:txBody>
          <a:bodyPr/>
          <a:lstStyle>
            <a:lvl1pPr>
              <a:defRPr>
                <a:solidFill>
                  <a:schemeClr val="accent1"/>
                </a:solidFill>
                <a:latin typeface="+mj-lt"/>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10" name="Datumsplatzhalter 9"/>
          <p:cNvSpPr>
            <a:spLocks noGrp="1"/>
          </p:cNvSpPr>
          <p:nvPr>
            <p:ph type="dt" sz="half" idx="14"/>
          </p:nvPr>
        </p:nvSpPr>
        <p:spPr/>
        <p:txBody>
          <a:bodyPr/>
          <a:lstStyle>
            <a:lvl1pPr>
              <a:defRPr>
                <a:solidFill>
                  <a:schemeClr val="tx1"/>
                </a:solidFill>
                <a:latin typeface="+mn-lt"/>
              </a:defRPr>
            </a:lvl1pPr>
          </a:lstStyle>
          <a:p>
            <a:fld id="{A144BB05-B6BD-4EAF-8D90-F01B136B4D17}" type="datetime3">
              <a:rPr lang="en-US" noProof="0" smtClean="0"/>
              <a:pPr/>
              <a:t>24 May 2025</a:t>
            </a:fld>
            <a:endParaRPr lang="en-US" noProof="0"/>
          </a:p>
        </p:txBody>
      </p:sp>
      <p:sp>
        <p:nvSpPr>
          <p:cNvPr id="11" name="Foliennummernplatzhalter 10"/>
          <p:cNvSpPr>
            <a:spLocks noGrp="1"/>
          </p:cNvSpPr>
          <p:nvPr>
            <p:ph type="sldNum" sz="quarter" idx="15"/>
          </p:nvPr>
        </p:nvSpPr>
        <p:spPr/>
        <p:txBody>
          <a:bodyPr/>
          <a:lstStyle>
            <a:lvl1pPr>
              <a:defRPr>
                <a:solidFill>
                  <a:schemeClr val="tx1"/>
                </a:solidFill>
                <a:latin typeface="+mn-lt"/>
              </a:defRPr>
            </a:lvl1pPr>
          </a:lstStyle>
          <a:p>
            <a:fld id="{ADA48181-2C78-49CB-8C52-912A07842C2E}" type="slidenum">
              <a:rPr lang="en-US" noProof="0" smtClean="0"/>
              <a:pPr/>
              <a:t>‹#›</a:t>
            </a:fld>
            <a:endParaRPr lang="en-US" noProof="0"/>
          </a:p>
        </p:txBody>
      </p:sp>
      <p:sp>
        <p:nvSpPr>
          <p:cNvPr id="12" name="Fußzeilenplatzhalter 11"/>
          <p:cNvSpPr>
            <a:spLocks noGrp="1"/>
          </p:cNvSpPr>
          <p:nvPr>
            <p:ph type="ftr" sz="quarter" idx="16"/>
          </p:nvPr>
        </p:nvSpPr>
        <p:spPr/>
        <p:txBody>
          <a:bodyPr/>
          <a:lstStyle>
            <a:lvl1pPr>
              <a:defRPr>
                <a:solidFill>
                  <a:schemeClr val="tx1"/>
                </a:solidFill>
                <a:latin typeface="+mn-lt"/>
              </a:defRPr>
            </a:lvl1pPr>
          </a:lstStyle>
          <a:p>
            <a:r>
              <a:rPr lang="en-US" noProof="0"/>
              <a:t>Author, © Continental AG</a:t>
            </a: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Four Content Areas">
    <p:spTree>
      <p:nvGrpSpPr>
        <p:cNvPr id="1" name=""/>
        <p:cNvGrpSpPr/>
        <p:nvPr/>
      </p:nvGrpSpPr>
      <p:grpSpPr>
        <a:xfrm>
          <a:off x="0" y="0"/>
          <a:ext cx="0" cy="0"/>
          <a:chOff x="0" y="0"/>
          <a:chExt cx="0" cy="0"/>
        </a:xfrm>
      </p:grpSpPr>
      <p:sp>
        <p:nvSpPr>
          <p:cNvPr id="3" name="Inhaltsplatzhalter 2"/>
          <p:cNvSpPr>
            <a:spLocks noGrp="1"/>
          </p:cNvSpPr>
          <p:nvPr>
            <p:ph sz="half" idx="1"/>
          </p:nvPr>
        </p:nvSpPr>
        <p:spPr>
          <a:xfrm>
            <a:off x="395289" y="1347788"/>
            <a:ext cx="4140200" cy="1385887"/>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4pPr>
            <a:lvl5pPr algn="l" defTabSz="914400" rtl="0" eaLnBrk="1" latinLnBrk="0" hangingPunct="1">
              <a:lnSpc>
                <a:spcPct val="100000"/>
              </a:lnSpc>
              <a:spcBef>
                <a:spcPts val="0"/>
              </a:spcBef>
              <a:spcAft>
                <a:spcPts val="1200"/>
              </a:spcAft>
              <a:buSzPct val="100000"/>
              <a:buFontTx/>
              <a:buNone/>
              <a:defRPr lang="de-DE" sz="1600" b="0" kern="1200" dirty="0">
                <a:solidFill>
                  <a:schemeClr val="tx1"/>
                </a:solidFill>
                <a:latin typeface="Arial" pitchFamily="34" charset="0"/>
                <a:ea typeface="+mn-ea"/>
                <a:cs typeface="Arial" pitchFamily="34" charset="0"/>
              </a:defRPr>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
        <p:nvSpPr>
          <p:cNvPr id="4" name="Inhaltsplatzhalter 3"/>
          <p:cNvSpPr>
            <a:spLocks noGrp="1"/>
          </p:cNvSpPr>
          <p:nvPr>
            <p:ph sz="half" idx="2"/>
          </p:nvPr>
        </p:nvSpPr>
        <p:spPr>
          <a:xfrm>
            <a:off x="4606927" y="1347788"/>
            <a:ext cx="4141787" cy="1385887"/>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4pPr>
            <a:lvl5pPr algn="l" defTabSz="914400" rtl="0" eaLnBrk="1" latinLnBrk="0" hangingPunct="1">
              <a:lnSpc>
                <a:spcPct val="100000"/>
              </a:lnSpc>
              <a:spcBef>
                <a:spcPts val="0"/>
              </a:spcBef>
              <a:spcAft>
                <a:spcPts val="1200"/>
              </a:spcAft>
              <a:buSzPct val="100000"/>
              <a:buFontTx/>
              <a:buNone/>
              <a:defRPr lang="de-DE" sz="1600" b="0" kern="1200" dirty="0">
                <a:solidFill>
                  <a:schemeClr val="tx1"/>
                </a:solidFill>
                <a:latin typeface="Arial" pitchFamily="34" charset="0"/>
                <a:ea typeface="+mn-ea"/>
                <a:cs typeface="Arial" pitchFamily="34" charset="0"/>
              </a:defRPr>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
        <p:nvSpPr>
          <p:cNvPr id="12" name="Titel 11"/>
          <p:cNvSpPr>
            <a:spLocks noGrp="1"/>
          </p:cNvSpPr>
          <p:nvPr>
            <p:ph type="title"/>
          </p:nvPr>
        </p:nvSpPr>
        <p:spPr>
          <a:xfrm>
            <a:off x="395289" y="303212"/>
            <a:ext cx="8353425" cy="720725"/>
          </a:xfrm>
        </p:spPr>
        <p:txBody>
          <a:bodyPr/>
          <a:lstStyle>
            <a:lvl1pPr>
              <a:defRPr>
                <a:solidFill>
                  <a:schemeClr val="accent1"/>
                </a:solidFill>
                <a:latin typeface="+mj-lt"/>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13" name="Datumsplatzhalter 12"/>
          <p:cNvSpPr>
            <a:spLocks noGrp="1"/>
          </p:cNvSpPr>
          <p:nvPr>
            <p:ph type="dt" sz="half" idx="10"/>
          </p:nvPr>
        </p:nvSpPr>
        <p:spPr/>
        <p:txBody>
          <a:bodyPr/>
          <a:lstStyle>
            <a:lvl1pPr>
              <a:defRPr>
                <a:solidFill>
                  <a:schemeClr val="tx1"/>
                </a:solidFill>
                <a:latin typeface="+mn-lt"/>
              </a:defRPr>
            </a:lvl1pPr>
          </a:lstStyle>
          <a:p>
            <a:fld id="{BDE66952-8BA7-4545-9894-562BD7F5549F}" type="datetime3">
              <a:rPr lang="en-US" noProof="0" smtClean="0"/>
              <a:pPr/>
              <a:t>24 May 2025</a:t>
            </a:fld>
            <a:endParaRPr lang="en-US" noProof="0"/>
          </a:p>
        </p:txBody>
      </p:sp>
      <p:sp>
        <p:nvSpPr>
          <p:cNvPr id="14" name="Foliennummernplatzhalter 13"/>
          <p:cNvSpPr>
            <a:spLocks noGrp="1"/>
          </p:cNvSpPr>
          <p:nvPr>
            <p:ph type="sldNum" sz="quarter" idx="11"/>
          </p:nvPr>
        </p:nvSpPr>
        <p:spPr/>
        <p:txBody>
          <a:bodyPr/>
          <a:lstStyle>
            <a:lvl1pPr>
              <a:defRPr>
                <a:solidFill>
                  <a:schemeClr val="tx1"/>
                </a:solidFill>
                <a:latin typeface="+mn-lt"/>
              </a:defRPr>
            </a:lvl1pPr>
          </a:lstStyle>
          <a:p>
            <a:fld id="{ADA48181-2C78-49CB-8C52-912A07842C2E}" type="slidenum">
              <a:rPr lang="en-US" noProof="0" smtClean="0"/>
              <a:pPr/>
              <a:t>‹#›</a:t>
            </a:fld>
            <a:endParaRPr lang="en-US" noProof="0"/>
          </a:p>
        </p:txBody>
      </p:sp>
      <p:sp>
        <p:nvSpPr>
          <p:cNvPr id="15" name="Fußzeilenplatzhalter 14"/>
          <p:cNvSpPr>
            <a:spLocks noGrp="1"/>
          </p:cNvSpPr>
          <p:nvPr>
            <p:ph type="ftr" sz="quarter" idx="12"/>
          </p:nvPr>
        </p:nvSpPr>
        <p:spPr/>
        <p:txBody>
          <a:bodyPr/>
          <a:lstStyle>
            <a:lvl1pPr>
              <a:defRPr>
                <a:solidFill>
                  <a:schemeClr val="tx1"/>
                </a:solidFill>
                <a:latin typeface="+mn-lt"/>
              </a:defRPr>
            </a:lvl1pPr>
          </a:lstStyle>
          <a:p>
            <a:r>
              <a:rPr lang="en-US" noProof="0"/>
              <a:t>Author, © Continental AG</a:t>
            </a:r>
          </a:p>
        </p:txBody>
      </p:sp>
      <p:sp>
        <p:nvSpPr>
          <p:cNvPr id="18" name="Inhaltsplatzhalter 2"/>
          <p:cNvSpPr>
            <a:spLocks noGrp="1"/>
          </p:cNvSpPr>
          <p:nvPr>
            <p:ph sz="half" idx="13"/>
          </p:nvPr>
        </p:nvSpPr>
        <p:spPr>
          <a:xfrm>
            <a:off x="395289" y="2787650"/>
            <a:ext cx="4140199" cy="1368425"/>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dirty="0" smtClean="0">
                <a:solidFill>
                  <a:schemeClr val="tx1"/>
                </a:solidFill>
                <a:latin typeface="+mn-lt"/>
                <a:ea typeface="+mn-ea"/>
                <a:cs typeface="Arial" pitchFamily="34" charset="0"/>
              </a:defRPr>
            </a:lvl4pPr>
            <a:lvl5pPr algn="l" defTabSz="914400" rtl="0" eaLnBrk="1" latinLnBrk="0" hangingPunct="1">
              <a:lnSpc>
                <a:spcPct val="100000"/>
              </a:lnSpc>
              <a:spcBef>
                <a:spcPts val="0"/>
              </a:spcBef>
              <a:spcAft>
                <a:spcPts val="1200"/>
              </a:spcAft>
              <a:buSzPct val="100000"/>
              <a:buFontTx/>
              <a:buNone/>
              <a:defRPr lang="de-DE" sz="1600" b="0" kern="1200" dirty="0">
                <a:solidFill>
                  <a:schemeClr val="tx1"/>
                </a:solidFill>
                <a:latin typeface="Arial" pitchFamily="34" charset="0"/>
                <a:ea typeface="+mn-ea"/>
                <a:cs typeface="Arial" pitchFamily="34" charset="0"/>
              </a:defRPr>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
        <p:nvSpPr>
          <p:cNvPr id="19" name="Inhaltsplatzhalter 3"/>
          <p:cNvSpPr>
            <a:spLocks noGrp="1"/>
          </p:cNvSpPr>
          <p:nvPr>
            <p:ph sz="half" idx="14"/>
          </p:nvPr>
        </p:nvSpPr>
        <p:spPr>
          <a:xfrm>
            <a:off x="4606926" y="2787650"/>
            <a:ext cx="4141788" cy="1368425"/>
          </a:xfrm>
        </p:spPr>
        <p:txBody>
          <a:bodyPr vert="horz" lIns="0" tIns="18000" rIns="0" bIns="18000" rtlCol="0">
            <a:normAutofit/>
          </a:bodyPr>
          <a:lstStyle>
            <a:lvl1pPr marL="177800"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SzPct val="125000"/>
              <a:buFont typeface="Arial" pitchFamily="34" charset="0"/>
              <a:buChar char="›"/>
              <a:defRPr lang="de-DE" sz="1600" b="0" kern="1200" smtClean="0">
                <a:solidFill>
                  <a:schemeClr val="tx1"/>
                </a:solidFill>
                <a:latin typeface="+mn-lt"/>
                <a:ea typeface="+mn-ea"/>
                <a:cs typeface="Arial" pitchFamily="34" charset="0"/>
              </a:defRPr>
            </a:lvl4pPr>
            <a:lvl5pPr algn="l" defTabSz="914400" rtl="0" eaLnBrk="1" latinLnBrk="0" hangingPunct="1">
              <a:lnSpc>
                <a:spcPct val="100000"/>
              </a:lnSpc>
              <a:spcBef>
                <a:spcPts val="0"/>
              </a:spcBef>
              <a:spcAft>
                <a:spcPts val="1200"/>
              </a:spcAft>
              <a:buSzPct val="100000"/>
              <a:buFontTx/>
              <a:buNone/>
              <a:defRPr lang="de-DE" sz="1600" b="0" kern="1200" dirty="0">
                <a:solidFill>
                  <a:schemeClr val="tx1"/>
                </a:solidFill>
                <a:latin typeface="Arial" pitchFamily="34" charset="0"/>
                <a:ea typeface="+mn-ea"/>
                <a:cs typeface="Arial" pitchFamily="34" charset="0"/>
              </a:defRPr>
            </a:lvl5pPr>
            <a:lvl6pPr>
              <a:defRPr sz="1800"/>
            </a:lvl6pPr>
            <a:lvl7pPr>
              <a:defRPr sz="1800"/>
            </a:lvl7pPr>
            <a:lvl8pPr>
              <a:defRPr sz="1800"/>
            </a:lvl8pPr>
            <a:lvl9pPr>
              <a:defRPr sz="1800"/>
            </a:lvl9pPr>
          </a:lstStyle>
          <a:p>
            <a:pPr lvl="0"/>
            <a:r>
              <a:rPr lang="en-US" noProof="0" dirty="0" err="1"/>
              <a:t>Textmasterformate</a:t>
            </a:r>
            <a:r>
              <a:rPr lang="en-US" noProof="0" dirty="0"/>
              <a:t> durch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Only ">
    <p:spTree>
      <p:nvGrpSpPr>
        <p:cNvPr id="1" name=""/>
        <p:cNvGrpSpPr/>
        <p:nvPr/>
      </p:nvGrpSpPr>
      <p:grpSpPr>
        <a:xfrm>
          <a:off x="0" y="0"/>
          <a:ext cx="0" cy="0"/>
          <a:chOff x="0" y="0"/>
          <a:chExt cx="0" cy="0"/>
        </a:xfrm>
      </p:grpSpPr>
      <p:sp>
        <p:nvSpPr>
          <p:cNvPr id="6" name="Titel 5"/>
          <p:cNvSpPr>
            <a:spLocks noGrp="1"/>
          </p:cNvSpPr>
          <p:nvPr>
            <p:ph type="title"/>
          </p:nvPr>
        </p:nvSpPr>
        <p:spPr>
          <a:xfrm>
            <a:off x="395289" y="303212"/>
            <a:ext cx="8353425" cy="720725"/>
          </a:xfrm>
        </p:spPr>
        <p:txBody>
          <a:bodyPr/>
          <a:lstStyle>
            <a:lvl1pPr>
              <a:defRPr>
                <a:solidFill>
                  <a:schemeClr val="accent1"/>
                </a:solidFill>
                <a:latin typeface="+mj-lt"/>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7" name="Datumsplatzhalter 6"/>
          <p:cNvSpPr>
            <a:spLocks noGrp="1"/>
          </p:cNvSpPr>
          <p:nvPr>
            <p:ph type="dt" sz="half" idx="10"/>
          </p:nvPr>
        </p:nvSpPr>
        <p:spPr/>
        <p:txBody>
          <a:bodyPr/>
          <a:lstStyle>
            <a:lvl1pPr>
              <a:defRPr>
                <a:solidFill>
                  <a:schemeClr val="tx1"/>
                </a:solidFill>
              </a:defRPr>
            </a:lvl1pPr>
          </a:lstStyle>
          <a:p>
            <a:fld id="{827E051F-9C00-4D71-9B67-0FF240BFCC4F}" type="datetime3">
              <a:rPr lang="en-US" noProof="0" smtClean="0"/>
              <a:pPr/>
              <a:t>24 May 2025</a:t>
            </a:fld>
            <a:endParaRPr lang="en-US" noProof="0"/>
          </a:p>
        </p:txBody>
      </p:sp>
      <p:sp>
        <p:nvSpPr>
          <p:cNvPr id="8" name="Foliennummernplatzhalter 7"/>
          <p:cNvSpPr>
            <a:spLocks noGrp="1"/>
          </p:cNvSpPr>
          <p:nvPr>
            <p:ph type="sldNum" sz="quarter" idx="11"/>
          </p:nvPr>
        </p:nvSpPr>
        <p:spPr/>
        <p:txBody>
          <a:bodyPr/>
          <a:lstStyle>
            <a:lvl1pPr>
              <a:defRPr>
                <a:solidFill>
                  <a:schemeClr val="tx1"/>
                </a:solidFill>
              </a:defRPr>
            </a:lvl1pPr>
          </a:lstStyle>
          <a:p>
            <a:fld id="{ADA48181-2C78-49CB-8C52-912A07842C2E}" type="slidenum">
              <a:rPr lang="en-US" noProof="0" smtClean="0"/>
              <a:pPr/>
              <a:t>‹#›</a:t>
            </a:fld>
            <a:endParaRPr lang="en-US" noProof="0"/>
          </a:p>
        </p:txBody>
      </p:sp>
      <p:sp>
        <p:nvSpPr>
          <p:cNvPr id="9" name="Fußzeilenplatzhalter 8"/>
          <p:cNvSpPr>
            <a:spLocks noGrp="1"/>
          </p:cNvSpPr>
          <p:nvPr>
            <p:ph type="ftr" sz="quarter" idx="12"/>
          </p:nvPr>
        </p:nvSpPr>
        <p:spPr/>
        <p:txBody>
          <a:bodyPr/>
          <a:lstStyle>
            <a:lvl1pPr>
              <a:defRPr>
                <a:solidFill>
                  <a:schemeClr val="tx1"/>
                </a:solidFill>
              </a:defRPr>
            </a:lvl1pPr>
          </a:lstStyle>
          <a:p>
            <a:r>
              <a:rPr lang="en-US" noProof="0"/>
              <a:t>Author, © Continental AG</a:t>
            </a: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sp>
        <p:nvSpPr>
          <p:cNvPr id="5" name="Datumsplatzhalter 4"/>
          <p:cNvSpPr>
            <a:spLocks noGrp="1"/>
          </p:cNvSpPr>
          <p:nvPr>
            <p:ph type="dt" sz="half" idx="10"/>
          </p:nvPr>
        </p:nvSpPr>
        <p:spPr/>
        <p:txBody>
          <a:bodyPr/>
          <a:lstStyle>
            <a:lvl1pPr>
              <a:defRPr>
                <a:solidFill>
                  <a:schemeClr val="tx1"/>
                </a:solidFill>
              </a:defRPr>
            </a:lvl1pPr>
          </a:lstStyle>
          <a:p>
            <a:fld id="{6B9D1A53-3D50-465D-BEE6-D62CB4527C46}" type="datetime3">
              <a:rPr lang="en-US" noProof="0" smtClean="0"/>
              <a:pPr/>
              <a:t>24 May 2025</a:t>
            </a:fld>
            <a:endParaRPr lang="en-US" noProof="0"/>
          </a:p>
        </p:txBody>
      </p:sp>
      <p:sp>
        <p:nvSpPr>
          <p:cNvPr id="6" name="Foliennummernplatzhalter 5"/>
          <p:cNvSpPr>
            <a:spLocks noGrp="1"/>
          </p:cNvSpPr>
          <p:nvPr>
            <p:ph type="sldNum" sz="quarter" idx="11"/>
          </p:nvPr>
        </p:nvSpPr>
        <p:spPr/>
        <p:txBody>
          <a:bodyPr/>
          <a:lstStyle>
            <a:lvl1pPr>
              <a:defRPr>
                <a:solidFill>
                  <a:schemeClr val="tx1"/>
                </a:solidFill>
              </a:defRPr>
            </a:lvl1pPr>
          </a:lstStyle>
          <a:p>
            <a:fld id="{ADA48181-2C78-49CB-8C52-912A07842C2E}" type="slidenum">
              <a:rPr lang="en-US" noProof="0" smtClean="0"/>
              <a:pPr/>
              <a:t>‹#›</a:t>
            </a:fld>
            <a:endParaRPr lang="en-US" noProof="0"/>
          </a:p>
        </p:txBody>
      </p:sp>
      <p:sp>
        <p:nvSpPr>
          <p:cNvPr id="7" name="Fußzeilenplatzhalter 6"/>
          <p:cNvSpPr>
            <a:spLocks noGrp="1"/>
          </p:cNvSpPr>
          <p:nvPr>
            <p:ph type="ftr" sz="quarter" idx="12"/>
          </p:nvPr>
        </p:nvSpPr>
        <p:spPr/>
        <p:txBody>
          <a:bodyPr/>
          <a:lstStyle>
            <a:lvl1pPr>
              <a:defRPr>
                <a:solidFill>
                  <a:schemeClr val="tx1"/>
                </a:solidFill>
              </a:defRPr>
            </a:lvl1pPr>
          </a:lstStyle>
          <a:p>
            <a:r>
              <a:rPr lang="en-US" noProof="0"/>
              <a:t>Author, © Continental AG</a:t>
            </a: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End (orange)">
    <p:spTree>
      <p:nvGrpSpPr>
        <p:cNvPr id="1" name=""/>
        <p:cNvGrpSpPr/>
        <p:nvPr/>
      </p:nvGrpSpPr>
      <p:grpSpPr>
        <a:xfrm>
          <a:off x="0" y="0"/>
          <a:ext cx="0" cy="0"/>
          <a:chOff x="0" y="0"/>
          <a:chExt cx="0" cy="0"/>
        </a:xfrm>
      </p:grpSpPr>
      <p:sp>
        <p:nvSpPr>
          <p:cNvPr id="14" name="Rectangle 14"/>
          <p:cNvSpPr/>
          <p:nvPr userDrawn="1"/>
        </p:nvSpPr>
        <p:spPr>
          <a:xfrm>
            <a:off x="7560332" y="296862"/>
            <a:ext cx="1332272" cy="575854"/>
          </a:xfrm>
          <a:prstGeom prst="rect">
            <a:avLst/>
          </a:prstGeom>
          <a:solidFill>
            <a:schemeClr val="accent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dirty="0" err="1">
              <a:solidFill>
                <a:schemeClr val="bg2">
                  <a:lumMod val="10000"/>
                </a:schemeClr>
              </a:solidFill>
            </a:endParaRPr>
          </a:p>
        </p:txBody>
      </p:sp>
      <p:sp>
        <p:nvSpPr>
          <p:cNvPr id="3" name="Inhaltsplatzhalter 2"/>
          <p:cNvSpPr>
            <a:spLocks noGrp="1"/>
          </p:cNvSpPr>
          <p:nvPr>
            <p:ph idx="1"/>
          </p:nvPr>
        </p:nvSpPr>
        <p:spPr>
          <a:xfrm>
            <a:off x="395289" y="2257200"/>
            <a:ext cx="8353425" cy="1898875"/>
          </a:xfrm>
        </p:spPr>
        <p:txBody>
          <a:bodyPr>
            <a:noAutofit/>
          </a:bodyPr>
          <a:lstStyle>
            <a:lvl1pPr marL="0" indent="0">
              <a:lnSpc>
                <a:spcPct val="113000"/>
              </a:lnSpc>
              <a:buSzPct val="125000"/>
              <a:buFont typeface="Arial" pitchFamily="34" charset="0"/>
              <a:buNone/>
              <a:defRPr sz="2400">
                <a:solidFill>
                  <a:schemeClr val="bg1"/>
                </a:solidFill>
              </a:defRPr>
            </a:lvl1pPr>
            <a:lvl2pPr marL="184150" indent="-184150">
              <a:lnSpc>
                <a:spcPct val="113000"/>
              </a:lnSpc>
              <a:buClr>
                <a:schemeClr val="accent1"/>
              </a:buClr>
              <a:buSzPct val="125000"/>
              <a:buFont typeface="Arial" pitchFamily="34" charset="0"/>
              <a:buChar char="›"/>
              <a:defRPr sz="2400">
                <a:solidFill>
                  <a:schemeClr val="tx1"/>
                </a:solidFill>
              </a:defRPr>
            </a:lvl2pPr>
            <a:lvl3pPr marL="539750" indent="-177800">
              <a:lnSpc>
                <a:spcPct val="113000"/>
              </a:lnSpc>
              <a:buClr>
                <a:schemeClr val="accent1"/>
              </a:buClr>
              <a:buSzPct val="125000"/>
              <a:buFont typeface="Arial" pitchFamily="34" charset="0"/>
              <a:buChar char="›"/>
              <a:defRPr sz="2400">
                <a:solidFill>
                  <a:schemeClr val="tx1"/>
                </a:solidFill>
              </a:defRPr>
            </a:lvl3pPr>
            <a:lvl4pPr marL="895350" indent="-179388">
              <a:lnSpc>
                <a:spcPct val="113000"/>
              </a:lnSpc>
              <a:buClr>
                <a:schemeClr val="accent1"/>
              </a:buClr>
              <a:buSzPct val="125000"/>
              <a:buFont typeface="Arial" pitchFamily="34" charset="0"/>
              <a:buChar char="›"/>
              <a:defRPr sz="2400">
                <a:solidFill>
                  <a:schemeClr val="tx1"/>
                </a:solidFill>
              </a:defRPr>
            </a:lvl4pPr>
            <a:lvl5pPr marL="1257300" indent="-177800">
              <a:lnSpc>
                <a:spcPct val="113000"/>
              </a:lnSpc>
              <a:buClr>
                <a:schemeClr val="accent1"/>
              </a:buClr>
              <a:buSzPct val="125000"/>
              <a:buFont typeface="Arial" pitchFamily="34" charset="0"/>
              <a:buChar char="›"/>
              <a:defRPr sz="2400">
                <a:solidFill>
                  <a:schemeClr val="tx1"/>
                </a:solidFill>
              </a:defRPr>
            </a:lvl5pPr>
          </a:lstStyle>
          <a:p>
            <a:pPr lvl="0"/>
            <a:endParaRPr lang="en-US" noProof="0" dirty="0"/>
          </a:p>
        </p:txBody>
      </p:sp>
      <p:sp>
        <p:nvSpPr>
          <p:cNvPr id="8" name="Titel 7"/>
          <p:cNvSpPr>
            <a:spLocks noGrp="1"/>
          </p:cNvSpPr>
          <p:nvPr>
            <p:ph type="title"/>
          </p:nvPr>
        </p:nvSpPr>
        <p:spPr>
          <a:xfrm>
            <a:off x="395289" y="1580400"/>
            <a:ext cx="8353425" cy="720000"/>
          </a:xfrm>
        </p:spPr>
        <p:txBody>
          <a:bodyPr anchor="b" anchorCtr="0"/>
          <a:lstStyle>
            <a:lvl1pPr>
              <a:defRPr>
                <a:solidFill>
                  <a:schemeClr val="bg1"/>
                </a:solidFill>
              </a:defRPr>
            </a:lvl1pPr>
          </a:lstStyle>
          <a:p>
            <a:endParaRPr lang="en-US" noProof="0" dirty="0"/>
          </a:p>
        </p:txBody>
      </p:sp>
      <p:sp>
        <p:nvSpPr>
          <p:cNvPr id="9" name="Datumsplatzhalter 8"/>
          <p:cNvSpPr>
            <a:spLocks noGrp="1"/>
          </p:cNvSpPr>
          <p:nvPr>
            <p:ph type="dt" sz="half" idx="10"/>
          </p:nvPr>
        </p:nvSpPr>
        <p:spPr/>
        <p:txBody>
          <a:bodyPr/>
          <a:lstStyle>
            <a:lvl1pPr>
              <a:defRPr>
                <a:solidFill>
                  <a:schemeClr val="tx1"/>
                </a:solidFill>
              </a:defRPr>
            </a:lvl1pPr>
          </a:lstStyle>
          <a:p>
            <a:fld id="{44EADE39-D176-4F20-980F-C8D999BF5D0B}" type="datetime3">
              <a:rPr lang="en-US" noProof="0" smtClean="0"/>
              <a:pPr/>
              <a:t>24 May 2025</a:t>
            </a:fld>
            <a:endParaRPr lang="en-US" noProof="0"/>
          </a:p>
        </p:txBody>
      </p:sp>
      <p:sp>
        <p:nvSpPr>
          <p:cNvPr id="10" name="Foliennummernplatzhalter 9"/>
          <p:cNvSpPr>
            <a:spLocks noGrp="1"/>
          </p:cNvSpPr>
          <p:nvPr>
            <p:ph type="sldNum" sz="quarter" idx="11"/>
          </p:nvPr>
        </p:nvSpPr>
        <p:spPr/>
        <p:txBody>
          <a:bodyPr/>
          <a:lstStyle>
            <a:lvl1pPr>
              <a:defRPr>
                <a:solidFill>
                  <a:schemeClr val="tx1"/>
                </a:solidFill>
              </a:defRPr>
            </a:lvl1pPr>
          </a:lstStyle>
          <a:p>
            <a:fld id="{ADA48181-2C78-49CB-8C52-912A07842C2E}" type="slidenum">
              <a:rPr lang="en-US" noProof="0" smtClean="0"/>
              <a:pPr/>
              <a:t>‹#›</a:t>
            </a:fld>
            <a:endParaRPr lang="en-US" noProof="0"/>
          </a:p>
        </p:txBody>
      </p:sp>
      <p:sp>
        <p:nvSpPr>
          <p:cNvPr id="11" name="Fußzeilenplatzhalter 10"/>
          <p:cNvSpPr>
            <a:spLocks noGrp="1"/>
          </p:cNvSpPr>
          <p:nvPr>
            <p:ph type="ftr" sz="quarter" idx="12"/>
          </p:nvPr>
        </p:nvSpPr>
        <p:spPr/>
        <p:txBody>
          <a:bodyPr/>
          <a:lstStyle>
            <a:lvl1pPr>
              <a:defRPr>
                <a:solidFill>
                  <a:schemeClr val="tx1"/>
                </a:solidFill>
              </a:defRPr>
            </a:lvl1pPr>
          </a:lstStyle>
          <a:p>
            <a:r>
              <a:rPr lang="en-US" noProof="0"/>
              <a:t>Author, © Continental AG</a:t>
            </a:r>
          </a:p>
        </p:txBody>
      </p:sp>
      <p:grpSp>
        <p:nvGrpSpPr>
          <p:cNvPr id="2" name="Gruppieren 15"/>
          <p:cNvGrpSpPr/>
          <p:nvPr userDrawn="1"/>
        </p:nvGrpSpPr>
        <p:grpSpPr>
          <a:xfrm>
            <a:off x="0" y="0"/>
            <a:ext cx="9144000" cy="5143501"/>
            <a:chOff x="0" y="0"/>
            <a:chExt cx="9144000" cy="6858001"/>
          </a:xfrm>
        </p:grpSpPr>
        <p:sp>
          <p:nvSpPr>
            <p:cNvPr id="18" name="Rechteck 17"/>
            <p:cNvSpPr/>
            <p:nvPr userDrawn="1"/>
          </p:nvSpPr>
          <p:spPr>
            <a:xfrm>
              <a:off x="0" y="0"/>
              <a:ext cx="9144000" cy="260351"/>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9" name="Rechteck 18"/>
            <p:cNvSpPr/>
            <p:nvPr userDrawn="1"/>
          </p:nvSpPr>
          <p:spPr>
            <a:xfrm>
              <a:off x="0" y="6597652"/>
              <a:ext cx="9144000" cy="26034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20" name="Rechteck 19"/>
            <p:cNvSpPr/>
            <p:nvPr userDrawn="1"/>
          </p:nvSpPr>
          <p:spPr>
            <a:xfrm>
              <a:off x="0" y="0"/>
              <a:ext cx="179388"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21" name="Rechteck 20"/>
            <p:cNvSpPr/>
            <p:nvPr userDrawn="1"/>
          </p:nvSpPr>
          <p:spPr>
            <a:xfrm>
              <a:off x="8964612" y="0"/>
              <a:ext cx="179387"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grpSp>
      <p:pic>
        <p:nvPicPr>
          <p:cNvPr id="22" name="Bild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1520" y="4381647"/>
            <a:ext cx="1857600" cy="570549"/>
          </a:xfrm>
          <a:prstGeom prst="rect">
            <a:avLst/>
          </a:prstGeom>
          <a:noFill/>
          <a:ln>
            <a:noFill/>
          </a:ln>
        </p:spPr>
      </p:pic>
      <p:cxnSp>
        <p:nvCxnSpPr>
          <p:cNvPr id="25" name="Gerade Verbindung 24"/>
          <p:cNvCxnSpPr/>
          <p:nvPr userDrawn="1"/>
        </p:nvCxnSpPr>
        <p:spPr>
          <a:xfrm>
            <a:off x="395289" y="4320706"/>
            <a:ext cx="8353425" cy="0"/>
          </a:xfrm>
          <a:prstGeom prst="line">
            <a:avLst/>
          </a:prstGeom>
          <a:ln w="4445">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End (white)">
    <p:spTree>
      <p:nvGrpSpPr>
        <p:cNvPr id="1" name=""/>
        <p:cNvGrpSpPr/>
        <p:nvPr/>
      </p:nvGrpSpPr>
      <p:grpSpPr>
        <a:xfrm>
          <a:off x="0" y="0"/>
          <a:ext cx="0" cy="0"/>
          <a:chOff x="0" y="0"/>
          <a:chExt cx="0" cy="0"/>
        </a:xfrm>
      </p:grpSpPr>
      <p:sp>
        <p:nvSpPr>
          <p:cNvPr id="3" name="Inhaltsplatzhalter 2"/>
          <p:cNvSpPr>
            <a:spLocks noGrp="1"/>
          </p:cNvSpPr>
          <p:nvPr>
            <p:ph idx="1"/>
          </p:nvPr>
        </p:nvSpPr>
        <p:spPr>
          <a:xfrm>
            <a:off x="395289" y="2257200"/>
            <a:ext cx="8353425" cy="1898875"/>
          </a:xfrm>
        </p:spPr>
        <p:txBody>
          <a:bodyPr>
            <a:noAutofit/>
          </a:bodyPr>
          <a:lstStyle>
            <a:lvl1pPr marL="0" indent="0">
              <a:lnSpc>
                <a:spcPct val="113000"/>
              </a:lnSpc>
              <a:buSzPct val="125000"/>
              <a:buFont typeface="Arial" pitchFamily="34" charset="0"/>
              <a:buNone/>
              <a:defRPr sz="2400">
                <a:solidFill>
                  <a:schemeClr val="tx1"/>
                </a:solidFill>
              </a:defRPr>
            </a:lvl1pPr>
            <a:lvl2pPr marL="184150" indent="-184150">
              <a:lnSpc>
                <a:spcPct val="113000"/>
              </a:lnSpc>
              <a:buClr>
                <a:schemeClr val="accent1"/>
              </a:buClr>
              <a:buSzPct val="125000"/>
              <a:buFont typeface="Arial" pitchFamily="34" charset="0"/>
              <a:buChar char="›"/>
              <a:defRPr sz="2400">
                <a:solidFill>
                  <a:schemeClr val="tx1"/>
                </a:solidFill>
              </a:defRPr>
            </a:lvl2pPr>
            <a:lvl3pPr marL="539750" indent="-177800">
              <a:lnSpc>
                <a:spcPct val="113000"/>
              </a:lnSpc>
              <a:buClr>
                <a:schemeClr val="accent1"/>
              </a:buClr>
              <a:buSzPct val="125000"/>
              <a:buFont typeface="Arial" pitchFamily="34" charset="0"/>
              <a:buChar char="›"/>
              <a:defRPr sz="2400">
                <a:solidFill>
                  <a:schemeClr val="tx1"/>
                </a:solidFill>
              </a:defRPr>
            </a:lvl3pPr>
            <a:lvl4pPr marL="895350" indent="-179388">
              <a:lnSpc>
                <a:spcPct val="113000"/>
              </a:lnSpc>
              <a:buClr>
                <a:schemeClr val="accent1"/>
              </a:buClr>
              <a:buSzPct val="125000"/>
              <a:buFont typeface="Arial" pitchFamily="34" charset="0"/>
              <a:buChar char="›"/>
              <a:defRPr sz="2400">
                <a:solidFill>
                  <a:schemeClr val="tx1"/>
                </a:solidFill>
              </a:defRPr>
            </a:lvl4pPr>
            <a:lvl5pPr marL="1257300" indent="-177800">
              <a:lnSpc>
                <a:spcPct val="113000"/>
              </a:lnSpc>
              <a:buClr>
                <a:schemeClr val="accent1"/>
              </a:buClr>
              <a:buSzPct val="125000"/>
              <a:buFont typeface="Arial" pitchFamily="34" charset="0"/>
              <a:buChar char="›"/>
              <a:defRPr sz="2400">
                <a:solidFill>
                  <a:schemeClr val="tx1"/>
                </a:solidFill>
              </a:defRPr>
            </a:lvl5pPr>
          </a:lstStyle>
          <a:p>
            <a:pPr lvl="0"/>
            <a:endParaRPr lang="en-US" noProof="0" dirty="0"/>
          </a:p>
        </p:txBody>
      </p:sp>
      <p:sp>
        <p:nvSpPr>
          <p:cNvPr id="8" name="Titel 7"/>
          <p:cNvSpPr>
            <a:spLocks noGrp="1"/>
          </p:cNvSpPr>
          <p:nvPr>
            <p:ph type="title"/>
          </p:nvPr>
        </p:nvSpPr>
        <p:spPr>
          <a:xfrm>
            <a:off x="395289" y="1580400"/>
            <a:ext cx="8353425" cy="720000"/>
          </a:xfrm>
        </p:spPr>
        <p:txBody>
          <a:bodyPr anchor="b" anchorCtr="0"/>
          <a:lstStyle>
            <a:lvl1pPr>
              <a:defRPr>
                <a:solidFill>
                  <a:schemeClr val="accent1"/>
                </a:solidFill>
              </a:defRPr>
            </a:lvl1pPr>
          </a:lstStyle>
          <a:p>
            <a:endParaRPr lang="en-US" noProof="0" dirty="0"/>
          </a:p>
        </p:txBody>
      </p:sp>
      <p:sp>
        <p:nvSpPr>
          <p:cNvPr id="9" name="Datumsplatzhalter 8"/>
          <p:cNvSpPr>
            <a:spLocks noGrp="1"/>
          </p:cNvSpPr>
          <p:nvPr>
            <p:ph type="dt" sz="half" idx="10"/>
          </p:nvPr>
        </p:nvSpPr>
        <p:spPr/>
        <p:txBody>
          <a:bodyPr/>
          <a:lstStyle>
            <a:lvl1pPr>
              <a:defRPr>
                <a:solidFill>
                  <a:schemeClr val="tx1"/>
                </a:solidFill>
              </a:defRPr>
            </a:lvl1pPr>
          </a:lstStyle>
          <a:p>
            <a:fld id="{20CAE601-AA0A-4E2D-A23A-B8A0B5331932}" type="datetime3">
              <a:rPr lang="en-US" noProof="0" smtClean="0"/>
              <a:pPr/>
              <a:t>24 May 2025</a:t>
            </a:fld>
            <a:endParaRPr lang="en-US" noProof="0"/>
          </a:p>
        </p:txBody>
      </p:sp>
      <p:sp>
        <p:nvSpPr>
          <p:cNvPr id="10" name="Foliennummernplatzhalter 9"/>
          <p:cNvSpPr>
            <a:spLocks noGrp="1"/>
          </p:cNvSpPr>
          <p:nvPr>
            <p:ph type="sldNum" sz="quarter" idx="11"/>
          </p:nvPr>
        </p:nvSpPr>
        <p:spPr/>
        <p:txBody>
          <a:bodyPr/>
          <a:lstStyle>
            <a:lvl1pPr>
              <a:defRPr>
                <a:solidFill>
                  <a:schemeClr val="tx1"/>
                </a:solidFill>
              </a:defRPr>
            </a:lvl1pPr>
          </a:lstStyle>
          <a:p>
            <a:fld id="{ADA48181-2C78-49CB-8C52-912A07842C2E}" type="slidenum">
              <a:rPr lang="en-US" noProof="0" smtClean="0"/>
              <a:pPr/>
              <a:t>‹#›</a:t>
            </a:fld>
            <a:endParaRPr lang="en-US" noProof="0"/>
          </a:p>
        </p:txBody>
      </p:sp>
      <p:sp>
        <p:nvSpPr>
          <p:cNvPr id="11" name="Fußzeilenplatzhalter 10"/>
          <p:cNvSpPr>
            <a:spLocks noGrp="1"/>
          </p:cNvSpPr>
          <p:nvPr>
            <p:ph type="ftr" sz="quarter" idx="12"/>
          </p:nvPr>
        </p:nvSpPr>
        <p:spPr/>
        <p:txBody>
          <a:bodyPr/>
          <a:lstStyle>
            <a:lvl1pPr>
              <a:defRPr>
                <a:solidFill>
                  <a:schemeClr val="tx1"/>
                </a:solidFill>
              </a:defRPr>
            </a:lvl1pPr>
          </a:lstStyle>
          <a:p>
            <a:r>
              <a:rPr lang="en-US" noProof="0"/>
              <a:t>Author, © Continental AG</a:t>
            </a:r>
          </a:p>
        </p:txBody>
      </p:sp>
      <p:grpSp>
        <p:nvGrpSpPr>
          <p:cNvPr id="2" name="Gruppieren 15"/>
          <p:cNvGrpSpPr/>
          <p:nvPr userDrawn="1"/>
        </p:nvGrpSpPr>
        <p:grpSpPr>
          <a:xfrm>
            <a:off x="0" y="0"/>
            <a:ext cx="9144000" cy="5143501"/>
            <a:chOff x="0" y="0"/>
            <a:chExt cx="9144000" cy="6858001"/>
          </a:xfrm>
        </p:grpSpPr>
        <p:sp>
          <p:nvSpPr>
            <p:cNvPr id="14" name="Rechteck 13"/>
            <p:cNvSpPr/>
            <p:nvPr userDrawn="1"/>
          </p:nvSpPr>
          <p:spPr>
            <a:xfrm>
              <a:off x="0" y="0"/>
              <a:ext cx="9144000" cy="260351"/>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5" name="Rechteck 14"/>
            <p:cNvSpPr/>
            <p:nvPr userDrawn="1"/>
          </p:nvSpPr>
          <p:spPr>
            <a:xfrm>
              <a:off x="0" y="6597652"/>
              <a:ext cx="9144000" cy="26034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6" name="Rechteck 15"/>
            <p:cNvSpPr/>
            <p:nvPr userDrawn="1"/>
          </p:nvSpPr>
          <p:spPr>
            <a:xfrm>
              <a:off x="0" y="0"/>
              <a:ext cx="179388"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7" name="Rechteck 16"/>
            <p:cNvSpPr/>
            <p:nvPr userDrawn="1"/>
          </p:nvSpPr>
          <p:spPr>
            <a:xfrm>
              <a:off x="8964612" y="0"/>
              <a:ext cx="179387"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gr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End (black)">
    <p:spTree>
      <p:nvGrpSpPr>
        <p:cNvPr id="1" name=""/>
        <p:cNvGrpSpPr/>
        <p:nvPr/>
      </p:nvGrpSpPr>
      <p:grpSpPr>
        <a:xfrm>
          <a:off x="0" y="0"/>
          <a:ext cx="0" cy="0"/>
          <a:chOff x="0" y="0"/>
          <a:chExt cx="0" cy="0"/>
        </a:xfrm>
      </p:grpSpPr>
      <p:sp>
        <p:nvSpPr>
          <p:cNvPr id="13" name="Rectangle 14"/>
          <p:cNvSpPr/>
          <p:nvPr userDrawn="1"/>
        </p:nvSpPr>
        <p:spPr>
          <a:xfrm>
            <a:off x="7560332" y="296862"/>
            <a:ext cx="1332272" cy="575854"/>
          </a:xfrm>
          <a:prstGeom prst="rect">
            <a:avLst/>
          </a:prstGeom>
          <a:solidFill>
            <a:schemeClr val="tx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dirty="0" err="1">
              <a:solidFill>
                <a:schemeClr val="bg2">
                  <a:lumMod val="10000"/>
                </a:schemeClr>
              </a:solidFill>
            </a:endParaRPr>
          </a:p>
        </p:txBody>
      </p:sp>
      <p:sp>
        <p:nvSpPr>
          <p:cNvPr id="3" name="Inhaltsplatzhalter 2"/>
          <p:cNvSpPr>
            <a:spLocks noGrp="1"/>
          </p:cNvSpPr>
          <p:nvPr>
            <p:ph idx="1"/>
          </p:nvPr>
        </p:nvSpPr>
        <p:spPr>
          <a:xfrm>
            <a:off x="395289" y="2257200"/>
            <a:ext cx="8353425" cy="1898875"/>
          </a:xfrm>
        </p:spPr>
        <p:txBody>
          <a:bodyPr>
            <a:noAutofit/>
          </a:bodyPr>
          <a:lstStyle>
            <a:lvl1pPr marL="0" indent="0">
              <a:lnSpc>
                <a:spcPct val="113000"/>
              </a:lnSpc>
              <a:buSzPct val="125000"/>
              <a:buFont typeface="Arial" pitchFamily="34" charset="0"/>
              <a:buNone/>
              <a:defRPr sz="2400">
                <a:solidFill>
                  <a:schemeClr val="bg1"/>
                </a:solidFill>
              </a:defRPr>
            </a:lvl1pPr>
            <a:lvl2pPr marL="184150" indent="-184150">
              <a:lnSpc>
                <a:spcPct val="113000"/>
              </a:lnSpc>
              <a:buClr>
                <a:schemeClr val="accent1"/>
              </a:buClr>
              <a:buSzPct val="125000"/>
              <a:buFont typeface="Arial" pitchFamily="34" charset="0"/>
              <a:buChar char="›"/>
              <a:defRPr sz="2400">
                <a:solidFill>
                  <a:schemeClr val="tx1"/>
                </a:solidFill>
              </a:defRPr>
            </a:lvl2pPr>
            <a:lvl3pPr marL="539750" indent="-177800">
              <a:lnSpc>
                <a:spcPct val="113000"/>
              </a:lnSpc>
              <a:buClr>
                <a:schemeClr val="accent1"/>
              </a:buClr>
              <a:buSzPct val="125000"/>
              <a:buFont typeface="Arial" pitchFamily="34" charset="0"/>
              <a:buChar char="›"/>
              <a:defRPr sz="2400">
                <a:solidFill>
                  <a:schemeClr val="tx1"/>
                </a:solidFill>
              </a:defRPr>
            </a:lvl3pPr>
            <a:lvl4pPr marL="895350" indent="-179388">
              <a:lnSpc>
                <a:spcPct val="113000"/>
              </a:lnSpc>
              <a:buClr>
                <a:schemeClr val="accent1"/>
              </a:buClr>
              <a:buSzPct val="125000"/>
              <a:buFont typeface="Arial" pitchFamily="34" charset="0"/>
              <a:buChar char="›"/>
              <a:defRPr sz="2400">
                <a:solidFill>
                  <a:schemeClr val="tx1"/>
                </a:solidFill>
              </a:defRPr>
            </a:lvl4pPr>
            <a:lvl5pPr marL="1257300" indent="-177800">
              <a:lnSpc>
                <a:spcPct val="113000"/>
              </a:lnSpc>
              <a:buClr>
                <a:schemeClr val="accent1"/>
              </a:buClr>
              <a:buSzPct val="125000"/>
              <a:buFont typeface="Arial" pitchFamily="34" charset="0"/>
              <a:buChar char="›"/>
              <a:defRPr sz="2400">
                <a:solidFill>
                  <a:schemeClr val="tx1"/>
                </a:solidFill>
              </a:defRPr>
            </a:lvl5pPr>
          </a:lstStyle>
          <a:p>
            <a:pPr lvl="0"/>
            <a:endParaRPr lang="en-US" noProof="0" dirty="0"/>
          </a:p>
        </p:txBody>
      </p:sp>
      <p:sp>
        <p:nvSpPr>
          <p:cNvPr id="8" name="Titel 7"/>
          <p:cNvSpPr>
            <a:spLocks noGrp="1"/>
          </p:cNvSpPr>
          <p:nvPr>
            <p:ph type="title"/>
          </p:nvPr>
        </p:nvSpPr>
        <p:spPr>
          <a:xfrm>
            <a:off x="395289" y="1580400"/>
            <a:ext cx="8353425" cy="720000"/>
          </a:xfrm>
        </p:spPr>
        <p:txBody>
          <a:bodyPr anchor="b" anchorCtr="0"/>
          <a:lstStyle>
            <a:lvl1pPr>
              <a:defRPr>
                <a:solidFill>
                  <a:schemeClr val="accent1"/>
                </a:solidFill>
              </a:defRPr>
            </a:lvl1pPr>
          </a:lstStyle>
          <a:p>
            <a:endParaRPr lang="en-US" noProof="0" dirty="0"/>
          </a:p>
        </p:txBody>
      </p:sp>
      <p:sp>
        <p:nvSpPr>
          <p:cNvPr id="9" name="Datumsplatzhalter 8"/>
          <p:cNvSpPr>
            <a:spLocks noGrp="1"/>
          </p:cNvSpPr>
          <p:nvPr>
            <p:ph type="dt" sz="half" idx="10"/>
          </p:nvPr>
        </p:nvSpPr>
        <p:spPr/>
        <p:txBody>
          <a:bodyPr/>
          <a:lstStyle>
            <a:lvl1pPr>
              <a:defRPr>
                <a:solidFill>
                  <a:schemeClr val="bg1"/>
                </a:solidFill>
              </a:defRPr>
            </a:lvl1pPr>
          </a:lstStyle>
          <a:p>
            <a:fld id="{5A8F701C-372F-4C4A-8037-9EE90099ED8D}" type="datetime3">
              <a:rPr lang="en-US" noProof="0" smtClean="0"/>
              <a:pPr/>
              <a:t>24 May 2025</a:t>
            </a:fld>
            <a:endParaRPr lang="en-US" noProof="0"/>
          </a:p>
        </p:txBody>
      </p:sp>
      <p:sp>
        <p:nvSpPr>
          <p:cNvPr id="10" name="Foliennummernplatzhalter 9"/>
          <p:cNvSpPr>
            <a:spLocks noGrp="1"/>
          </p:cNvSpPr>
          <p:nvPr>
            <p:ph type="sldNum" sz="quarter" idx="11"/>
          </p:nvPr>
        </p:nvSpPr>
        <p:spPr/>
        <p:txBody>
          <a:bodyPr/>
          <a:lstStyle>
            <a:lvl1pPr>
              <a:defRPr>
                <a:solidFill>
                  <a:schemeClr val="bg1"/>
                </a:solidFill>
              </a:defRPr>
            </a:lvl1pPr>
          </a:lstStyle>
          <a:p>
            <a:fld id="{ADA48181-2C78-49CB-8C52-912A07842C2E}" type="slidenum">
              <a:rPr lang="en-US" noProof="0" smtClean="0"/>
              <a:pPr/>
              <a:t>‹#›</a:t>
            </a:fld>
            <a:endParaRPr lang="en-US" noProof="0"/>
          </a:p>
        </p:txBody>
      </p:sp>
      <p:sp>
        <p:nvSpPr>
          <p:cNvPr id="11" name="Fußzeilenplatzhalter 10"/>
          <p:cNvSpPr>
            <a:spLocks noGrp="1"/>
          </p:cNvSpPr>
          <p:nvPr>
            <p:ph type="ftr" sz="quarter" idx="12"/>
          </p:nvPr>
        </p:nvSpPr>
        <p:spPr/>
        <p:txBody>
          <a:bodyPr/>
          <a:lstStyle>
            <a:lvl1pPr>
              <a:defRPr>
                <a:solidFill>
                  <a:schemeClr val="bg1"/>
                </a:solidFill>
              </a:defRPr>
            </a:lvl1pPr>
          </a:lstStyle>
          <a:p>
            <a:r>
              <a:rPr lang="en-US" noProof="0"/>
              <a:t>Author, © Continental AG</a:t>
            </a:r>
          </a:p>
        </p:txBody>
      </p:sp>
      <p:grpSp>
        <p:nvGrpSpPr>
          <p:cNvPr id="2" name="Gruppieren 15"/>
          <p:cNvGrpSpPr/>
          <p:nvPr userDrawn="1"/>
        </p:nvGrpSpPr>
        <p:grpSpPr>
          <a:xfrm>
            <a:off x="0" y="0"/>
            <a:ext cx="9144000" cy="5143501"/>
            <a:chOff x="0" y="0"/>
            <a:chExt cx="9144000" cy="6858001"/>
          </a:xfrm>
        </p:grpSpPr>
        <p:sp>
          <p:nvSpPr>
            <p:cNvPr id="18" name="Rechteck 17"/>
            <p:cNvSpPr/>
            <p:nvPr userDrawn="1"/>
          </p:nvSpPr>
          <p:spPr>
            <a:xfrm>
              <a:off x="0" y="0"/>
              <a:ext cx="9144000" cy="260351"/>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9" name="Rechteck 18"/>
            <p:cNvSpPr/>
            <p:nvPr userDrawn="1"/>
          </p:nvSpPr>
          <p:spPr>
            <a:xfrm>
              <a:off x="0" y="6597650"/>
              <a:ext cx="9144000" cy="260351"/>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20" name="Rechteck 19"/>
            <p:cNvSpPr/>
            <p:nvPr userDrawn="1"/>
          </p:nvSpPr>
          <p:spPr>
            <a:xfrm>
              <a:off x="0" y="0"/>
              <a:ext cx="179388"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21" name="Rechteck 20"/>
            <p:cNvSpPr/>
            <p:nvPr userDrawn="1"/>
          </p:nvSpPr>
          <p:spPr>
            <a:xfrm>
              <a:off x="8964612" y="0"/>
              <a:ext cx="179387"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grpSp>
      <p:cxnSp>
        <p:nvCxnSpPr>
          <p:cNvPr id="23" name="Gerade Verbindung 22"/>
          <p:cNvCxnSpPr/>
          <p:nvPr userDrawn="1"/>
        </p:nvCxnSpPr>
        <p:spPr>
          <a:xfrm>
            <a:off x="395289" y="4320706"/>
            <a:ext cx="8353425" cy="0"/>
          </a:xfrm>
          <a:prstGeom prst="line">
            <a:avLst/>
          </a:prstGeom>
          <a:ln w="444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
    <p:spTree>
      <p:nvGrpSpPr>
        <p:cNvPr id="1" name=""/>
        <p:cNvGrpSpPr/>
        <p:nvPr/>
      </p:nvGrpSpPr>
      <p:grpSpPr>
        <a:xfrm>
          <a:off x="0" y="0"/>
          <a:ext cx="0" cy="0"/>
          <a:chOff x="0" y="0"/>
          <a:chExt cx="0" cy="0"/>
        </a:xfrm>
      </p:grpSpPr>
      <p:sp>
        <p:nvSpPr>
          <p:cNvPr id="3" name="Inhaltsplatzhalter 2"/>
          <p:cNvSpPr>
            <a:spLocks noGrp="1"/>
          </p:cNvSpPr>
          <p:nvPr>
            <p:ph idx="1"/>
          </p:nvPr>
        </p:nvSpPr>
        <p:spPr>
          <a:xfrm>
            <a:off x="395289" y="1347788"/>
            <a:ext cx="8353425" cy="2808287"/>
          </a:xfrm>
        </p:spPr>
        <p:txBody>
          <a:bodyPr/>
          <a:lstStyle>
            <a:lvl1pPr marL="177800" indent="-177800">
              <a:buSzPct val="125000"/>
              <a:buFont typeface="Arial" pitchFamily="34" charset="0"/>
              <a:buChar char="›"/>
              <a:defRPr>
                <a:solidFill>
                  <a:schemeClr val="tx1"/>
                </a:solidFill>
              </a:defRPr>
            </a:lvl1pPr>
            <a:lvl2pPr marL="541338" indent="-184150">
              <a:buSzPct val="125000"/>
              <a:buFont typeface="Arial" pitchFamily="34" charset="0"/>
              <a:buChar char="›"/>
              <a:defRPr>
                <a:solidFill>
                  <a:schemeClr val="tx1"/>
                </a:solidFill>
              </a:defRPr>
            </a:lvl2pPr>
            <a:lvl3pPr marL="896938" indent="-177800">
              <a:buSzPct val="125000"/>
              <a:buFont typeface="Arial" pitchFamily="34" charset="0"/>
              <a:buChar char="›"/>
              <a:defRPr>
                <a:solidFill>
                  <a:schemeClr val="tx1"/>
                </a:solidFill>
              </a:defRPr>
            </a:lvl3pPr>
            <a:lvl4pPr marL="1254125" indent="-179388">
              <a:buSzPct val="125000"/>
              <a:buFont typeface="Arial" pitchFamily="34" charset="0"/>
              <a:buChar char="›"/>
              <a:defRPr>
                <a:solidFill>
                  <a:schemeClr val="tx1"/>
                </a:solidFill>
              </a:defRPr>
            </a:lvl4pPr>
            <a:lvl5pPr marL="1616075" indent="-177800">
              <a:buSzPct val="125000"/>
              <a:buFont typeface="Arial" pitchFamily="34" charset="0"/>
              <a:buChar char="›"/>
              <a:defRPr>
                <a:solidFill>
                  <a:schemeClr val="tx1"/>
                </a:solidFill>
              </a:defRPr>
            </a:lvl5p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8" name="Titel 7"/>
          <p:cNvSpPr>
            <a:spLocks noGrp="1"/>
          </p:cNvSpPr>
          <p:nvPr>
            <p:ph type="title"/>
          </p:nvPr>
        </p:nvSpPr>
        <p:spPr>
          <a:xfrm>
            <a:off x="395289" y="303213"/>
            <a:ext cx="8353425" cy="720725"/>
          </a:xfrm>
        </p:spPr>
        <p:txBody>
          <a:bodyPr/>
          <a:lstStyle>
            <a:lvl1pPr>
              <a:defRPr>
                <a:solidFill>
                  <a:schemeClr val="accent1"/>
                </a:solidFill>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9" name="Datumsplatzhalter 8"/>
          <p:cNvSpPr>
            <a:spLocks noGrp="1"/>
          </p:cNvSpPr>
          <p:nvPr>
            <p:ph type="dt" sz="half" idx="10"/>
          </p:nvPr>
        </p:nvSpPr>
        <p:spPr/>
        <p:txBody>
          <a:bodyPr/>
          <a:lstStyle>
            <a:lvl1pPr>
              <a:defRPr>
                <a:solidFill>
                  <a:schemeClr val="tx1"/>
                </a:solidFill>
              </a:defRPr>
            </a:lvl1pPr>
          </a:lstStyle>
          <a:p>
            <a:fld id="{AA1A14F1-A98B-4B01-AB5C-4EDA8538C6C0}" type="datetime3">
              <a:rPr lang="en-US" noProof="0" smtClean="0"/>
              <a:pPr/>
              <a:t>24 May 2025</a:t>
            </a:fld>
            <a:endParaRPr lang="en-US" noProof="0"/>
          </a:p>
        </p:txBody>
      </p:sp>
      <p:sp>
        <p:nvSpPr>
          <p:cNvPr id="10" name="Foliennummernplatzhalter 9"/>
          <p:cNvSpPr>
            <a:spLocks noGrp="1"/>
          </p:cNvSpPr>
          <p:nvPr>
            <p:ph type="sldNum" sz="quarter" idx="11"/>
          </p:nvPr>
        </p:nvSpPr>
        <p:spPr/>
        <p:txBody>
          <a:bodyPr/>
          <a:lstStyle>
            <a:lvl1pPr>
              <a:defRPr>
                <a:solidFill>
                  <a:schemeClr val="tx1"/>
                </a:solidFill>
              </a:defRPr>
            </a:lvl1pPr>
          </a:lstStyle>
          <a:p>
            <a:fld id="{ADA48181-2C78-49CB-8C52-912A07842C2E}" type="slidenum">
              <a:rPr lang="en-US" noProof="0" smtClean="0"/>
              <a:pPr/>
              <a:t>‹#›</a:t>
            </a:fld>
            <a:endParaRPr lang="en-US" noProof="0"/>
          </a:p>
        </p:txBody>
      </p:sp>
      <p:sp>
        <p:nvSpPr>
          <p:cNvPr id="11" name="Fußzeilenplatzhalter 10"/>
          <p:cNvSpPr>
            <a:spLocks noGrp="1"/>
          </p:cNvSpPr>
          <p:nvPr>
            <p:ph type="ftr" sz="quarter" idx="12"/>
          </p:nvPr>
        </p:nvSpPr>
        <p:spPr/>
        <p:txBody>
          <a:bodyPr/>
          <a:lstStyle>
            <a:lvl1pPr>
              <a:defRPr>
                <a:solidFill>
                  <a:schemeClr val="tx1"/>
                </a:solidFill>
              </a:defRPr>
            </a:lvl1pPr>
          </a:lstStyle>
          <a:p>
            <a:r>
              <a:rPr lang="en-US" noProof="0"/>
              <a:t>Author, © Continental AG</a:t>
            </a: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p:spTree>
      <p:nvGrpSpPr>
        <p:cNvPr id="1" name=""/>
        <p:cNvGrpSpPr/>
        <p:nvPr/>
      </p:nvGrpSpPr>
      <p:grpSpPr>
        <a:xfrm>
          <a:off x="0" y="0"/>
          <a:ext cx="0" cy="0"/>
          <a:chOff x="0" y="0"/>
          <a:chExt cx="0" cy="0"/>
        </a:xfrm>
      </p:grpSpPr>
      <p:sp>
        <p:nvSpPr>
          <p:cNvPr id="2" name="Titel 1"/>
          <p:cNvSpPr>
            <a:spLocks noGrp="1"/>
          </p:cNvSpPr>
          <p:nvPr>
            <p:ph type="ctrTitle"/>
          </p:nvPr>
        </p:nvSpPr>
        <p:spPr>
          <a:xfrm>
            <a:off x="503548" y="2427585"/>
            <a:ext cx="8172140" cy="417600"/>
          </a:xfrm>
        </p:spPr>
        <p:txBody>
          <a:bodyPr tIns="0" rIns="0" bIns="0" anchor="t" anchorCtr="0">
            <a:noAutofit/>
          </a:bodyPr>
          <a:lstStyle>
            <a:lvl1pPr algn="l">
              <a:defRPr sz="2400">
                <a:solidFill>
                  <a:schemeClr val="accent1"/>
                </a:solidFill>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3" name="Untertitel 2"/>
          <p:cNvSpPr>
            <a:spLocks noGrp="1"/>
          </p:cNvSpPr>
          <p:nvPr>
            <p:ph type="subTitle" idx="1"/>
          </p:nvPr>
        </p:nvSpPr>
        <p:spPr>
          <a:xfrm>
            <a:off x="503548" y="2773185"/>
            <a:ext cx="8172140" cy="878685"/>
          </a:xfrm>
        </p:spPr>
        <p:txBody>
          <a:bodyPr tIns="0" rIns="0" bIns="0" anchor="t" anchorCtr="0">
            <a:noAutofit/>
          </a:bodyPr>
          <a:lstStyle>
            <a:lvl1pPr marL="0" indent="0" algn="l">
              <a:spcAft>
                <a:spcPts val="0"/>
              </a:spcAft>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err="1"/>
              <a:t>Formatvorlage</a:t>
            </a:r>
            <a:r>
              <a:rPr lang="en-US" noProof="0" dirty="0"/>
              <a:t> des </a:t>
            </a:r>
            <a:r>
              <a:rPr lang="en-US" noProof="0" dirty="0" err="1"/>
              <a:t>Untertitelmasters</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10" name="Textplatzhalter 9"/>
          <p:cNvSpPr>
            <a:spLocks noGrp="1"/>
          </p:cNvSpPr>
          <p:nvPr>
            <p:ph type="body" sz="quarter" idx="10" hasCustomPrompt="1"/>
          </p:nvPr>
        </p:nvSpPr>
        <p:spPr>
          <a:xfrm>
            <a:off x="503548" y="4299942"/>
            <a:ext cx="2628590" cy="367200"/>
          </a:xfrm>
        </p:spPr>
        <p:txBody>
          <a:bodyPr tIns="0" bIns="0" anchor="b" anchorCtr="0">
            <a:normAutofit/>
          </a:bodyPr>
          <a:lstStyle>
            <a:lvl1pPr marL="0" indent="0">
              <a:spcAft>
                <a:spcPts val="0"/>
              </a:spcAft>
              <a:buNone/>
              <a:defRPr sz="900" b="0"/>
            </a:lvl1pPr>
          </a:lstStyle>
          <a:p>
            <a:pPr lvl="0"/>
            <a:r>
              <a:rPr lang="en-US" noProof="0"/>
              <a:t>URL</a:t>
            </a:r>
          </a:p>
          <a:p>
            <a:pPr lvl="0"/>
            <a:endParaRPr lang="en-US" noProof="0"/>
          </a:p>
        </p:txBody>
      </p:sp>
      <p:sp>
        <p:nvSpPr>
          <p:cNvPr id="11" name="Textplatzhalter 9"/>
          <p:cNvSpPr>
            <a:spLocks noGrp="1"/>
          </p:cNvSpPr>
          <p:nvPr>
            <p:ph type="body" sz="quarter" idx="11" hasCustomPrompt="1"/>
          </p:nvPr>
        </p:nvSpPr>
        <p:spPr>
          <a:xfrm>
            <a:off x="3599892" y="4299942"/>
            <a:ext cx="5075797" cy="367200"/>
          </a:xfrm>
        </p:spPr>
        <p:txBody>
          <a:bodyPr tIns="0" bIns="0" anchor="b" anchorCtr="0">
            <a:normAutofit/>
          </a:bodyPr>
          <a:lstStyle>
            <a:lvl1pPr marL="0" indent="0" algn="r">
              <a:spcAft>
                <a:spcPts val="0"/>
              </a:spcAft>
              <a:buNone/>
              <a:defRPr sz="900" b="0"/>
            </a:lvl1pPr>
          </a:lstStyle>
          <a:p>
            <a:pPr lvl="0"/>
            <a:r>
              <a:rPr lang="en-US" noProof="0"/>
              <a:t>Division Naming</a:t>
            </a:r>
          </a:p>
          <a:p>
            <a:pPr lvl="0"/>
            <a:endParaRPr lang="en-US" noProof="0"/>
          </a:p>
        </p:txBody>
      </p:sp>
      <p:grpSp>
        <p:nvGrpSpPr>
          <p:cNvPr id="4" name="Gruppieren 16"/>
          <p:cNvGrpSpPr/>
          <p:nvPr userDrawn="1"/>
        </p:nvGrpSpPr>
        <p:grpSpPr>
          <a:xfrm>
            <a:off x="0" y="-1"/>
            <a:ext cx="9144000" cy="5143502"/>
            <a:chOff x="0" y="-1"/>
            <a:chExt cx="9144000" cy="6858002"/>
          </a:xfrm>
        </p:grpSpPr>
        <p:grpSp>
          <p:nvGrpSpPr>
            <p:cNvPr id="5" name="Gruppieren 15"/>
            <p:cNvGrpSpPr/>
            <p:nvPr userDrawn="1"/>
          </p:nvGrpSpPr>
          <p:grpSpPr>
            <a:xfrm>
              <a:off x="0" y="0"/>
              <a:ext cx="9144000" cy="6858001"/>
              <a:chOff x="0" y="0"/>
              <a:chExt cx="9144000" cy="6858001"/>
            </a:xfrm>
          </p:grpSpPr>
          <p:sp>
            <p:nvSpPr>
              <p:cNvPr id="9" name="Rechteck 8"/>
              <p:cNvSpPr/>
              <p:nvPr userDrawn="1"/>
            </p:nvSpPr>
            <p:spPr>
              <a:xfrm>
                <a:off x="0" y="0"/>
                <a:ext cx="9144000" cy="260351"/>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2" name="Rechteck 11"/>
              <p:cNvSpPr/>
              <p:nvPr userDrawn="1"/>
            </p:nvSpPr>
            <p:spPr>
              <a:xfrm>
                <a:off x="0" y="6597652"/>
                <a:ext cx="9144000" cy="26034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3" name="Rechteck 12"/>
              <p:cNvSpPr/>
              <p:nvPr userDrawn="1"/>
            </p:nvSpPr>
            <p:spPr>
              <a:xfrm>
                <a:off x="0" y="0"/>
                <a:ext cx="179388"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5" name="Rechteck 14"/>
              <p:cNvSpPr/>
              <p:nvPr userDrawn="1"/>
            </p:nvSpPr>
            <p:spPr>
              <a:xfrm>
                <a:off x="8964612" y="0"/>
                <a:ext cx="179387"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grpSp>
        <p:pic>
          <p:nvPicPr>
            <p:cNvPr id="14" name="Grafik 13"/>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503238" y="-1"/>
              <a:ext cx="2555876" cy="1748368"/>
            </a:xfrm>
            <a:prstGeom prst="rect">
              <a:avLst/>
            </a:prstGeom>
          </p:spPr>
        </p:pic>
      </p:gr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with big Picture">
    <p:spTree>
      <p:nvGrpSpPr>
        <p:cNvPr id="1" name=""/>
        <p:cNvGrpSpPr/>
        <p:nvPr/>
      </p:nvGrpSpPr>
      <p:grpSpPr>
        <a:xfrm>
          <a:off x="0" y="0"/>
          <a:ext cx="0" cy="0"/>
          <a:chOff x="0" y="0"/>
          <a:chExt cx="0" cy="0"/>
        </a:xfrm>
      </p:grpSpPr>
      <p:sp>
        <p:nvSpPr>
          <p:cNvPr id="36" name="Rechteck 35"/>
          <p:cNvSpPr/>
          <p:nvPr userDrawn="1"/>
        </p:nvSpPr>
        <p:spPr>
          <a:xfrm>
            <a:off x="179389" y="195263"/>
            <a:ext cx="8785225" cy="4752975"/>
          </a:xfrm>
          <a:prstGeom prst="rect">
            <a:avLst/>
          </a:prstGeom>
          <a:pattFill prst="wdUpDiag">
            <a:fgClr>
              <a:schemeClr val="accent5"/>
            </a:fgClr>
            <a:bgClr>
              <a:schemeClr val="accent6"/>
            </a:bgClr>
          </a:patt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noProof="0" dirty="0" err="1">
                <a:solidFill>
                  <a:schemeClr val="bg1"/>
                </a:solidFill>
              </a:rPr>
              <a:t>Bitte</a:t>
            </a:r>
            <a:r>
              <a:rPr lang="en-US" sz="1600" baseline="0" noProof="0" dirty="0">
                <a:solidFill>
                  <a:schemeClr val="bg1"/>
                </a:solidFill>
              </a:rPr>
              <a:t> </a:t>
            </a:r>
            <a:r>
              <a:rPr lang="en-US" sz="1600" baseline="0" noProof="0" dirty="0" err="1">
                <a:solidFill>
                  <a:schemeClr val="bg1"/>
                </a:solidFill>
              </a:rPr>
              <a:t>decken</a:t>
            </a:r>
            <a:r>
              <a:rPr lang="en-US" sz="1600" baseline="0" noProof="0" dirty="0">
                <a:solidFill>
                  <a:schemeClr val="bg1"/>
                </a:solidFill>
              </a:rPr>
              <a:t> </a:t>
            </a:r>
            <a:r>
              <a:rPr lang="en-US" sz="1600" baseline="0" noProof="0" dirty="0" err="1">
                <a:solidFill>
                  <a:schemeClr val="bg1"/>
                </a:solidFill>
              </a:rPr>
              <a:t>Sie</a:t>
            </a:r>
            <a:r>
              <a:rPr lang="en-US" sz="1600" baseline="0" noProof="0" dirty="0">
                <a:solidFill>
                  <a:schemeClr val="bg1"/>
                </a:solidFill>
              </a:rPr>
              <a:t> die </a:t>
            </a:r>
            <a:r>
              <a:rPr lang="en-US" sz="1600" baseline="0" noProof="0" dirty="0" err="1">
                <a:solidFill>
                  <a:schemeClr val="bg1"/>
                </a:solidFill>
              </a:rPr>
              <a:t>schraffierte</a:t>
            </a:r>
            <a:r>
              <a:rPr lang="en-US" sz="1600" baseline="0" noProof="0" dirty="0">
                <a:solidFill>
                  <a:schemeClr val="bg1"/>
                </a:solidFill>
              </a:rPr>
              <a:t> </a:t>
            </a:r>
            <a:r>
              <a:rPr lang="en-US" sz="1600" baseline="0" noProof="0" dirty="0" err="1">
                <a:solidFill>
                  <a:schemeClr val="bg1"/>
                </a:solidFill>
              </a:rPr>
              <a:t>Fläche</a:t>
            </a:r>
            <a:r>
              <a:rPr lang="en-US" sz="1600" baseline="0" noProof="0" dirty="0">
                <a:solidFill>
                  <a:schemeClr val="bg1"/>
                </a:solidFill>
              </a:rPr>
              <a:t> </a:t>
            </a:r>
            <a:r>
              <a:rPr lang="en-US" sz="1600" baseline="0" noProof="0" dirty="0" err="1">
                <a:solidFill>
                  <a:schemeClr val="bg1"/>
                </a:solidFill>
              </a:rPr>
              <a:t>mit</a:t>
            </a:r>
            <a:r>
              <a:rPr lang="en-US" sz="1600" baseline="0" noProof="0" dirty="0">
                <a:solidFill>
                  <a:schemeClr val="bg1"/>
                </a:solidFill>
              </a:rPr>
              <a:t> </a:t>
            </a:r>
            <a:r>
              <a:rPr lang="en-US" sz="1600" baseline="0" noProof="0" dirty="0" err="1">
                <a:solidFill>
                  <a:schemeClr val="bg1"/>
                </a:solidFill>
              </a:rPr>
              <a:t>einem</a:t>
            </a:r>
            <a:r>
              <a:rPr lang="en-US" sz="1600" baseline="0" noProof="0" dirty="0">
                <a:solidFill>
                  <a:schemeClr val="bg1"/>
                </a:solidFill>
              </a:rPr>
              <a:t> </a:t>
            </a:r>
            <a:r>
              <a:rPr lang="en-US" sz="1600" baseline="0" noProof="0" dirty="0" err="1">
                <a:solidFill>
                  <a:schemeClr val="bg1"/>
                </a:solidFill>
              </a:rPr>
              <a:t>Bild</a:t>
            </a:r>
            <a:r>
              <a:rPr lang="en-US" sz="1600" baseline="0" noProof="0" dirty="0">
                <a:solidFill>
                  <a:schemeClr val="bg1"/>
                </a:solidFill>
              </a:rPr>
              <a:t> ab</a:t>
            </a:r>
            <a:r>
              <a:rPr lang="en-US" sz="1600" noProof="0" dirty="0">
                <a:solidFill>
                  <a:schemeClr val="bg1"/>
                </a:solidFill>
              </a:rPr>
              <a:t>.</a:t>
            </a:r>
          </a:p>
          <a:p>
            <a:pPr algn="ctr"/>
            <a:r>
              <a:rPr lang="en-US" sz="1600" noProof="0" dirty="0">
                <a:solidFill>
                  <a:schemeClr val="bg1"/>
                </a:solidFill>
              </a:rPr>
              <a:t>Please cover</a:t>
            </a:r>
            <a:r>
              <a:rPr lang="en-US" sz="1600" baseline="0" noProof="0" dirty="0">
                <a:solidFill>
                  <a:schemeClr val="bg1"/>
                </a:solidFill>
              </a:rPr>
              <a:t> the shaded area with a picture</a:t>
            </a:r>
            <a:r>
              <a:rPr lang="en-US" sz="1600" noProof="0" dirty="0">
                <a:solidFill>
                  <a:schemeClr val="bg1"/>
                </a:solidFill>
              </a:rPr>
              <a:t>.</a:t>
            </a:r>
          </a:p>
          <a:p>
            <a:pPr algn="ctr"/>
            <a:r>
              <a:rPr lang="en-US" sz="1600" noProof="0" dirty="0">
                <a:solidFill>
                  <a:schemeClr val="bg1"/>
                </a:solidFill>
              </a:rPr>
              <a:t>(24,4 x 13,2 cm)</a:t>
            </a:r>
          </a:p>
        </p:txBody>
      </p:sp>
      <p:sp>
        <p:nvSpPr>
          <p:cNvPr id="2" name="Titel 1"/>
          <p:cNvSpPr>
            <a:spLocks noGrp="1"/>
          </p:cNvSpPr>
          <p:nvPr>
            <p:ph type="ctrTitle"/>
          </p:nvPr>
        </p:nvSpPr>
        <p:spPr>
          <a:xfrm>
            <a:off x="503548" y="3110400"/>
            <a:ext cx="8172141" cy="417600"/>
          </a:xfrm>
        </p:spPr>
        <p:txBody>
          <a:bodyPr tIns="0" rIns="0" bIns="0" anchor="t" anchorCtr="0">
            <a:noAutofit/>
          </a:bodyPr>
          <a:lstStyle>
            <a:lvl1pPr algn="l">
              <a:defRPr sz="2400">
                <a:solidFill>
                  <a:schemeClr val="accent1"/>
                </a:solidFill>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3" name="Untertitel 2"/>
          <p:cNvSpPr>
            <a:spLocks noGrp="1"/>
          </p:cNvSpPr>
          <p:nvPr>
            <p:ph type="subTitle" idx="1"/>
          </p:nvPr>
        </p:nvSpPr>
        <p:spPr>
          <a:xfrm>
            <a:off x="503548" y="3456000"/>
            <a:ext cx="8172140" cy="843942"/>
          </a:xfrm>
        </p:spPr>
        <p:txBody>
          <a:bodyPr tIns="0" rIns="0" bIns="0" anchor="t" anchorCtr="0">
            <a:noAutofit/>
          </a:bodyPr>
          <a:lstStyle>
            <a:lvl1pPr marL="0" indent="0" algn="l">
              <a:spcAft>
                <a:spcPts val="0"/>
              </a:spcAft>
              <a:buNone/>
              <a:defRPr sz="24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err="1"/>
              <a:t>Formatvorlage</a:t>
            </a:r>
            <a:r>
              <a:rPr lang="en-US" noProof="0" dirty="0"/>
              <a:t> des </a:t>
            </a:r>
            <a:r>
              <a:rPr lang="en-US" noProof="0" dirty="0" err="1"/>
              <a:t>Untertitelmasters</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10" name="Textplatzhalter 9"/>
          <p:cNvSpPr>
            <a:spLocks noGrp="1"/>
          </p:cNvSpPr>
          <p:nvPr>
            <p:ph type="body" sz="quarter" idx="10" hasCustomPrompt="1"/>
          </p:nvPr>
        </p:nvSpPr>
        <p:spPr>
          <a:xfrm>
            <a:off x="503548" y="4299942"/>
            <a:ext cx="2628590" cy="367200"/>
          </a:xfrm>
        </p:spPr>
        <p:txBody>
          <a:bodyPr tIns="0" bIns="0" anchor="b" anchorCtr="0">
            <a:normAutofit/>
          </a:bodyPr>
          <a:lstStyle>
            <a:lvl1pPr marL="0" indent="0">
              <a:spcAft>
                <a:spcPts val="0"/>
              </a:spcAft>
              <a:buNone/>
              <a:defRPr sz="900" b="0">
                <a:solidFill>
                  <a:schemeClr val="bg1"/>
                </a:solidFill>
              </a:defRPr>
            </a:lvl1pPr>
          </a:lstStyle>
          <a:p>
            <a:pPr lvl="0"/>
            <a:r>
              <a:rPr lang="en-US" noProof="0"/>
              <a:t>URL</a:t>
            </a:r>
          </a:p>
          <a:p>
            <a:pPr lvl="0"/>
            <a:endParaRPr lang="en-US" noProof="0"/>
          </a:p>
        </p:txBody>
      </p:sp>
      <p:sp>
        <p:nvSpPr>
          <p:cNvPr id="11" name="Textplatzhalter 9"/>
          <p:cNvSpPr>
            <a:spLocks noGrp="1"/>
          </p:cNvSpPr>
          <p:nvPr>
            <p:ph type="body" sz="quarter" idx="11" hasCustomPrompt="1"/>
          </p:nvPr>
        </p:nvSpPr>
        <p:spPr>
          <a:xfrm>
            <a:off x="3599892" y="4299942"/>
            <a:ext cx="5075797" cy="367200"/>
          </a:xfrm>
        </p:spPr>
        <p:txBody>
          <a:bodyPr tIns="0" bIns="0" anchor="b" anchorCtr="0">
            <a:normAutofit/>
          </a:bodyPr>
          <a:lstStyle>
            <a:lvl1pPr marL="0" indent="0" algn="r">
              <a:spcAft>
                <a:spcPts val="0"/>
              </a:spcAft>
              <a:buNone/>
              <a:defRPr sz="900" b="0">
                <a:solidFill>
                  <a:schemeClr val="bg1"/>
                </a:solidFill>
              </a:defRPr>
            </a:lvl1pPr>
          </a:lstStyle>
          <a:p>
            <a:pPr lvl="0"/>
            <a:r>
              <a:rPr lang="en-US" noProof="0"/>
              <a:t>Division Naming</a:t>
            </a:r>
          </a:p>
          <a:p>
            <a:pPr lvl="0"/>
            <a:endParaRPr lang="en-US" noProof="0"/>
          </a:p>
        </p:txBody>
      </p:sp>
      <p:grpSp>
        <p:nvGrpSpPr>
          <p:cNvPr id="4" name="Gruppieren 15"/>
          <p:cNvGrpSpPr/>
          <p:nvPr userDrawn="1"/>
        </p:nvGrpSpPr>
        <p:grpSpPr>
          <a:xfrm>
            <a:off x="0" y="0"/>
            <a:ext cx="9144000" cy="5143501"/>
            <a:chOff x="0" y="0"/>
            <a:chExt cx="9144000" cy="6858001"/>
          </a:xfrm>
        </p:grpSpPr>
        <p:sp>
          <p:nvSpPr>
            <p:cNvPr id="16" name="Rechteck 15"/>
            <p:cNvSpPr/>
            <p:nvPr userDrawn="1"/>
          </p:nvSpPr>
          <p:spPr>
            <a:xfrm>
              <a:off x="0" y="0"/>
              <a:ext cx="9144000" cy="260351"/>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7" name="Rechteck 16"/>
            <p:cNvSpPr/>
            <p:nvPr userDrawn="1"/>
          </p:nvSpPr>
          <p:spPr>
            <a:xfrm>
              <a:off x="0" y="6597652"/>
              <a:ext cx="9144000" cy="26034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8" name="Rechteck 17"/>
            <p:cNvSpPr/>
            <p:nvPr userDrawn="1"/>
          </p:nvSpPr>
          <p:spPr>
            <a:xfrm>
              <a:off x="0" y="0"/>
              <a:ext cx="179388"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9" name="Rechteck 18"/>
            <p:cNvSpPr/>
            <p:nvPr userDrawn="1"/>
          </p:nvSpPr>
          <p:spPr>
            <a:xfrm>
              <a:off x="8964612" y="0"/>
              <a:ext cx="179387"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grpSp>
      <p:sp>
        <p:nvSpPr>
          <p:cNvPr id="30" name="Textplatzhalter 29"/>
          <p:cNvSpPr>
            <a:spLocks noGrp="1"/>
          </p:cNvSpPr>
          <p:nvPr>
            <p:ph type="body" sz="quarter" idx="12" hasCustomPrompt="1"/>
          </p:nvPr>
        </p:nvSpPr>
        <p:spPr>
          <a:xfrm>
            <a:off x="503239" y="1"/>
            <a:ext cx="2555875" cy="1311274"/>
          </a:xfrm>
          <a:blipFill>
            <a:blip r:embed="rId2"/>
            <a:stretch>
              <a:fillRect/>
            </a:stretch>
          </a:blipFill>
        </p:spPr>
        <p:txBody>
          <a:bodyPr>
            <a:normAutofit/>
          </a:bodyPr>
          <a:lstStyle>
            <a:lvl1pPr marL="0" indent="0" algn="ctr">
              <a:spcAft>
                <a:spcPts val="0"/>
              </a:spcAft>
              <a:buNone/>
              <a:defRPr sz="800"/>
            </a:lvl1pPr>
          </a:lstStyle>
          <a:p>
            <a:pPr lvl="0"/>
            <a:r>
              <a:rPr lang="en-US" noProof="0"/>
              <a:t>Das Quality Seal hat im Vordergrund zu stehen.</a:t>
            </a:r>
            <a:br>
              <a:rPr lang="en-US" noProof="0"/>
            </a:br>
            <a:r>
              <a:rPr lang="en-US" noProof="0"/>
              <a:t>Bitte ändern Sie nicht die Größe oder Position.</a:t>
            </a:r>
            <a:br>
              <a:rPr lang="en-US" noProof="0"/>
            </a:br>
            <a:r>
              <a:rPr lang="en-US" noProof="0"/>
              <a:t>The Quality Seal has to stay on top. </a:t>
            </a:r>
            <a:br>
              <a:rPr lang="en-US" noProof="0"/>
            </a:br>
            <a:r>
              <a:rPr lang="en-US" noProof="0"/>
              <a:t>Please do not change size or position.</a:t>
            </a:r>
          </a:p>
          <a:p>
            <a:pPr lvl="0"/>
            <a:endParaRPr lang="en-US" noProof="0"/>
          </a:p>
        </p:txBody>
      </p:sp>
      <p:sp>
        <p:nvSpPr>
          <p:cNvPr id="31" name="Rechteck 30"/>
          <p:cNvSpPr/>
          <p:nvPr userDrawn="1"/>
        </p:nvSpPr>
        <p:spPr>
          <a:xfrm>
            <a:off x="503548" y="-425553"/>
            <a:ext cx="8640452" cy="360000"/>
          </a:xfrm>
          <a:prstGeom prst="rect">
            <a:avLst/>
          </a:prstGeom>
          <a:solidFill>
            <a:schemeClr val="bg1"/>
          </a:solidFill>
          <a:ln w="9525">
            <a:solidFill>
              <a:schemeClr val="tx1"/>
            </a:solidFill>
          </a:ln>
        </p:spPr>
        <p:style>
          <a:lnRef idx="1">
            <a:schemeClr val="accent1"/>
          </a:lnRef>
          <a:fillRef idx="0">
            <a:schemeClr val="accent1"/>
          </a:fillRef>
          <a:effectRef idx="0">
            <a:schemeClr val="accent1"/>
          </a:effectRef>
          <a:fontRef idx="minor">
            <a:schemeClr val="tx1"/>
          </a:fontRef>
        </p:style>
        <p:txBody>
          <a:bodyPr lIns="72000" tIns="46800" rIns="72000" bIns="46800" rtlCol="0" anchor="t" anchorCtr="0"/>
          <a:lstStyle/>
          <a:p>
            <a:r>
              <a:rPr lang="en-US" sz="900" noProof="0">
                <a:solidFill>
                  <a:schemeClr val="tx1"/>
                </a:solidFill>
              </a:rPr>
              <a:t>Wenn Sie ein neues Bild einfügen: Klicken Sie mit der rechten Maustaste auf das Bild und wählen „In den Hintergrund“, um das Bild hinter das Quality Seal zu bringen.</a:t>
            </a:r>
          </a:p>
          <a:p>
            <a:r>
              <a:rPr lang="en-US" sz="900" noProof="0">
                <a:solidFill>
                  <a:schemeClr val="tx1"/>
                </a:solidFill>
              </a:rPr>
              <a:t>If you insert a new picture: Right click on the picture and select “Send to the back” to position it behind the Quality Seal.</a:t>
            </a:r>
          </a:p>
        </p:txBody>
      </p:sp>
      <p:cxnSp>
        <p:nvCxnSpPr>
          <p:cNvPr id="32" name="Gerade Verbindung 31"/>
          <p:cNvCxnSpPr/>
          <p:nvPr userDrawn="1"/>
        </p:nvCxnSpPr>
        <p:spPr>
          <a:xfrm>
            <a:off x="503548" y="-128550"/>
            <a:ext cx="0" cy="100380"/>
          </a:xfrm>
          <a:prstGeom prst="line">
            <a:avLst/>
          </a:prstGeom>
          <a:ln w="63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Gerade Verbindung 32"/>
          <p:cNvCxnSpPr/>
          <p:nvPr userDrawn="1"/>
        </p:nvCxnSpPr>
        <p:spPr>
          <a:xfrm>
            <a:off x="3059832" y="-128550"/>
            <a:ext cx="0" cy="100380"/>
          </a:xfrm>
          <a:prstGeom prst="line">
            <a:avLst/>
          </a:prstGeom>
          <a:ln w="63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5" name="Gerade Verbindung 34"/>
          <p:cNvCxnSpPr/>
          <p:nvPr userDrawn="1"/>
        </p:nvCxnSpPr>
        <p:spPr>
          <a:xfrm rot="5400000">
            <a:off x="-113608" y="-66920"/>
            <a:ext cx="0" cy="13384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 name="Gerade Verbindung 21"/>
          <p:cNvCxnSpPr/>
          <p:nvPr userDrawn="1"/>
        </p:nvCxnSpPr>
        <p:spPr>
          <a:xfrm rot="5400000">
            <a:off x="-103432" y="1243480"/>
            <a:ext cx="0" cy="13384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hapter (orange)">
    <p:spTree>
      <p:nvGrpSpPr>
        <p:cNvPr id="1" name=""/>
        <p:cNvGrpSpPr/>
        <p:nvPr/>
      </p:nvGrpSpPr>
      <p:grpSpPr>
        <a:xfrm>
          <a:off x="0" y="0"/>
          <a:ext cx="0" cy="0"/>
          <a:chOff x="0" y="0"/>
          <a:chExt cx="0" cy="0"/>
        </a:xfrm>
      </p:grpSpPr>
      <p:sp>
        <p:nvSpPr>
          <p:cNvPr id="15" name="Rectangle 14"/>
          <p:cNvSpPr/>
          <p:nvPr userDrawn="1"/>
        </p:nvSpPr>
        <p:spPr>
          <a:xfrm>
            <a:off x="7560332" y="296862"/>
            <a:ext cx="1332272" cy="575854"/>
          </a:xfrm>
          <a:prstGeom prst="rect">
            <a:avLst/>
          </a:prstGeom>
          <a:solidFill>
            <a:schemeClr val="accent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dirty="0" err="1">
              <a:solidFill>
                <a:schemeClr val="bg2">
                  <a:lumMod val="10000"/>
                </a:schemeClr>
              </a:solidFill>
            </a:endParaRPr>
          </a:p>
        </p:txBody>
      </p:sp>
      <p:sp>
        <p:nvSpPr>
          <p:cNvPr id="3" name="Inhaltsplatzhalter 2"/>
          <p:cNvSpPr>
            <a:spLocks noGrp="1"/>
          </p:cNvSpPr>
          <p:nvPr>
            <p:ph idx="1"/>
          </p:nvPr>
        </p:nvSpPr>
        <p:spPr>
          <a:xfrm>
            <a:off x="395289" y="1347788"/>
            <a:ext cx="8353425" cy="2808287"/>
          </a:xfrm>
        </p:spPr>
        <p:txBody>
          <a:bodyPr/>
          <a:lstStyle>
            <a:lvl1pPr marL="0" indent="0">
              <a:lnSpc>
                <a:spcPct val="113000"/>
              </a:lnSpc>
              <a:buSzPct val="125000"/>
              <a:buFont typeface="Arial" pitchFamily="34" charset="0"/>
              <a:buNone/>
              <a:defRPr>
                <a:solidFill>
                  <a:schemeClr val="bg1"/>
                </a:solidFill>
              </a:defRPr>
            </a:lvl1pPr>
            <a:lvl2pPr marL="184150" indent="-184150">
              <a:lnSpc>
                <a:spcPct val="113000"/>
              </a:lnSpc>
              <a:buClr>
                <a:schemeClr val="bg1"/>
              </a:buClr>
              <a:buSzPct val="125000"/>
              <a:buFont typeface="Arial" pitchFamily="34" charset="0"/>
              <a:buChar char="›"/>
              <a:defRPr>
                <a:solidFill>
                  <a:schemeClr val="bg1"/>
                </a:solidFill>
              </a:defRPr>
            </a:lvl2pPr>
            <a:lvl3pPr marL="539750" indent="-177800">
              <a:lnSpc>
                <a:spcPct val="113000"/>
              </a:lnSpc>
              <a:buClr>
                <a:schemeClr val="bg1"/>
              </a:buClr>
              <a:buSzPct val="125000"/>
              <a:buFont typeface="Arial" pitchFamily="34" charset="0"/>
              <a:buChar char="›"/>
              <a:defRPr>
                <a:solidFill>
                  <a:schemeClr val="bg1"/>
                </a:solidFill>
              </a:defRPr>
            </a:lvl3pPr>
            <a:lvl4pPr marL="895350" indent="-179388">
              <a:lnSpc>
                <a:spcPct val="113000"/>
              </a:lnSpc>
              <a:buClr>
                <a:schemeClr val="bg1"/>
              </a:buClr>
              <a:buSzPct val="125000"/>
              <a:buFont typeface="Arial" pitchFamily="34" charset="0"/>
              <a:buChar char="›"/>
              <a:defRPr>
                <a:solidFill>
                  <a:schemeClr val="bg1"/>
                </a:solidFill>
              </a:defRPr>
            </a:lvl4pPr>
            <a:lvl5pPr marL="1257300" indent="-177800">
              <a:lnSpc>
                <a:spcPct val="113000"/>
              </a:lnSpc>
              <a:buClr>
                <a:schemeClr val="bg1"/>
              </a:buClr>
              <a:buSzPct val="125000"/>
              <a:buFont typeface="Arial" pitchFamily="34" charset="0"/>
              <a:buChar char="›"/>
              <a:defRPr>
                <a:solidFill>
                  <a:schemeClr val="bg1"/>
                </a:solidFill>
              </a:defRPr>
            </a:lvl5p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8" name="Titel 7"/>
          <p:cNvSpPr>
            <a:spLocks noGrp="1"/>
          </p:cNvSpPr>
          <p:nvPr>
            <p:ph type="title"/>
          </p:nvPr>
        </p:nvSpPr>
        <p:spPr>
          <a:xfrm>
            <a:off x="395289" y="303212"/>
            <a:ext cx="8353425" cy="720000"/>
          </a:xfrm>
        </p:spPr>
        <p:txBody>
          <a:bodyPr/>
          <a:lstStyle>
            <a:lvl1pPr>
              <a:defRPr>
                <a:solidFill>
                  <a:schemeClr val="bg1"/>
                </a:solidFill>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9" name="Datumsplatzhalter 8"/>
          <p:cNvSpPr>
            <a:spLocks noGrp="1"/>
          </p:cNvSpPr>
          <p:nvPr>
            <p:ph type="dt" sz="half" idx="10"/>
          </p:nvPr>
        </p:nvSpPr>
        <p:spPr/>
        <p:txBody>
          <a:bodyPr/>
          <a:lstStyle>
            <a:lvl1pPr>
              <a:defRPr>
                <a:solidFill>
                  <a:schemeClr val="tx1"/>
                </a:solidFill>
              </a:defRPr>
            </a:lvl1pPr>
          </a:lstStyle>
          <a:p>
            <a:fld id="{2A0CE834-690D-4F26-8C93-130BA36FD7C0}" type="datetime3">
              <a:rPr lang="en-US" noProof="0" smtClean="0"/>
              <a:pPr/>
              <a:t>24 May 2025</a:t>
            </a:fld>
            <a:endParaRPr lang="en-US" noProof="0"/>
          </a:p>
        </p:txBody>
      </p:sp>
      <p:sp>
        <p:nvSpPr>
          <p:cNvPr id="10" name="Foliennummernplatzhalter 9"/>
          <p:cNvSpPr>
            <a:spLocks noGrp="1"/>
          </p:cNvSpPr>
          <p:nvPr>
            <p:ph type="sldNum" sz="quarter" idx="11"/>
          </p:nvPr>
        </p:nvSpPr>
        <p:spPr/>
        <p:txBody>
          <a:bodyPr/>
          <a:lstStyle>
            <a:lvl1pPr>
              <a:defRPr>
                <a:solidFill>
                  <a:schemeClr val="tx1"/>
                </a:solidFill>
              </a:defRPr>
            </a:lvl1pPr>
          </a:lstStyle>
          <a:p>
            <a:fld id="{ADA48181-2C78-49CB-8C52-912A07842C2E}" type="slidenum">
              <a:rPr lang="en-US" noProof="0" smtClean="0"/>
              <a:pPr/>
              <a:t>‹#›</a:t>
            </a:fld>
            <a:endParaRPr lang="en-US" noProof="0"/>
          </a:p>
        </p:txBody>
      </p:sp>
      <p:sp>
        <p:nvSpPr>
          <p:cNvPr id="11" name="Fußzeilenplatzhalter 10"/>
          <p:cNvSpPr>
            <a:spLocks noGrp="1"/>
          </p:cNvSpPr>
          <p:nvPr>
            <p:ph type="ftr" sz="quarter" idx="12"/>
          </p:nvPr>
        </p:nvSpPr>
        <p:spPr/>
        <p:txBody>
          <a:bodyPr/>
          <a:lstStyle>
            <a:lvl1pPr>
              <a:defRPr>
                <a:solidFill>
                  <a:schemeClr val="tx1"/>
                </a:solidFill>
              </a:defRPr>
            </a:lvl1pPr>
          </a:lstStyle>
          <a:p>
            <a:r>
              <a:rPr lang="en-US" noProof="0"/>
              <a:t>Author, © Continental AG</a:t>
            </a:r>
          </a:p>
        </p:txBody>
      </p:sp>
      <p:grpSp>
        <p:nvGrpSpPr>
          <p:cNvPr id="2" name="Gruppieren 15"/>
          <p:cNvGrpSpPr/>
          <p:nvPr userDrawn="1"/>
        </p:nvGrpSpPr>
        <p:grpSpPr>
          <a:xfrm>
            <a:off x="0" y="0"/>
            <a:ext cx="9144000" cy="5143501"/>
            <a:chOff x="0" y="0"/>
            <a:chExt cx="9144000" cy="6858001"/>
          </a:xfrm>
        </p:grpSpPr>
        <p:sp>
          <p:nvSpPr>
            <p:cNvPr id="14" name="Rechteck 13"/>
            <p:cNvSpPr/>
            <p:nvPr userDrawn="1"/>
          </p:nvSpPr>
          <p:spPr>
            <a:xfrm>
              <a:off x="0" y="0"/>
              <a:ext cx="9144000" cy="260351"/>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9" name="Rechteck 18"/>
            <p:cNvSpPr/>
            <p:nvPr userDrawn="1"/>
          </p:nvSpPr>
          <p:spPr>
            <a:xfrm>
              <a:off x="0" y="6597652"/>
              <a:ext cx="9144000" cy="26034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20" name="Rechteck 19"/>
            <p:cNvSpPr/>
            <p:nvPr userDrawn="1"/>
          </p:nvSpPr>
          <p:spPr>
            <a:xfrm>
              <a:off x="0" y="0"/>
              <a:ext cx="179388"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21" name="Rechteck 20"/>
            <p:cNvSpPr/>
            <p:nvPr userDrawn="1"/>
          </p:nvSpPr>
          <p:spPr>
            <a:xfrm>
              <a:off x="8964612" y="0"/>
              <a:ext cx="179387"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grpSp>
      <p:cxnSp>
        <p:nvCxnSpPr>
          <p:cNvPr id="24" name="Gerade Verbindung 23"/>
          <p:cNvCxnSpPr/>
          <p:nvPr userDrawn="1"/>
        </p:nvCxnSpPr>
        <p:spPr>
          <a:xfrm>
            <a:off x="395289" y="4320706"/>
            <a:ext cx="8353425" cy="0"/>
          </a:xfrm>
          <a:prstGeom prst="line">
            <a:avLst/>
          </a:prstGeom>
          <a:ln w="4445">
            <a:solidFill>
              <a:schemeClr val="tx1"/>
            </a:solidFill>
          </a:ln>
        </p:spPr>
        <p:style>
          <a:lnRef idx="1">
            <a:schemeClr val="accent1"/>
          </a:lnRef>
          <a:fillRef idx="0">
            <a:schemeClr val="accent1"/>
          </a:fillRef>
          <a:effectRef idx="0">
            <a:schemeClr val="accent1"/>
          </a:effectRef>
          <a:fontRef idx="minor">
            <a:schemeClr val="tx1"/>
          </a:fontRef>
        </p:style>
      </p:cxnSp>
      <p:pic>
        <p:nvPicPr>
          <p:cNvPr id="25" name="Bild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1520" y="4381647"/>
            <a:ext cx="1857600" cy="570549"/>
          </a:xfrm>
          <a:prstGeom prst="rect">
            <a:avLst/>
          </a:prstGeom>
          <a:noFill/>
          <a:ln>
            <a:noFill/>
          </a:ln>
        </p:spPr>
      </p:pic>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hapter (white)">
    <p:spTree>
      <p:nvGrpSpPr>
        <p:cNvPr id="1" name=""/>
        <p:cNvGrpSpPr/>
        <p:nvPr/>
      </p:nvGrpSpPr>
      <p:grpSpPr>
        <a:xfrm>
          <a:off x="0" y="0"/>
          <a:ext cx="0" cy="0"/>
          <a:chOff x="0" y="0"/>
          <a:chExt cx="0" cy="0"/>
        </a:xfrm>
      </p:grpSpPr>
      <p:sp>
        <p:nvSpPr>
          <p:cNvPr id="3" name="Inhaltsplatzhalter 2"/>
          <p:cNvSpPr>
            <a:spLocks noGrp="1"/>
          </p:cNvSpPr>
          <p:nvPr>
            <p:ph idx="1"/>
          </p:nvPr>
        </p:nvSpPr>
        <p:spPr>
          <a:xfrm>
            <a:off x="395289" y="1347788"/>
            <a:ext cx="8353425" cy="2808287"/>
          </a:xfrm>
        </p:spPr>
        <p:txBody>
          <a:bodyPr/>
          <a:lstStyle>
            <a:lvl1pPr marL="0" indent="0">
              <a:lnSpc>
                <a:spcPct val="113000"/>
              </a:lnSpc>
              <a:buSzPct val="125000"/>
              <a:buFont typeface="Arial" pitchFamily="34" charset="0"/>
              <a:buNone/>
              <a:defRPr>
                <a:solidFill>
                  <a:schemeClr val="tx1"/>
                </a:solidFill>
              </a:defRPr>
            </a:lvl1pPr>
            <a:lvl2pPr marL="184150" indent="-184150">
              <a:lnSpc>
                <a:spcPct val="113000"/>
              </a:lnSpc>
              <a:buSzPct val="125000"/>
              <a:buFont typeface="Arial" pitchFamily="34" charset="0"/>
              <a:buChar char="›"/>
              <a:defRPr>
                <a:solidFill>
                  <a:schemeClr val="tx1"/>
                </a:solidFill>
              </a:defRPr>
            </a:lvl2pPr>
            <a:lvl3pPr marL="539750" indent="-177800">
              <a:lnSpc>
                <a:spcPct val="113000"/>
              </a:lnSpc>
              <a:buSzPct val="125000"/>
              <a:buFont typeface="Arial" pitchFamily="34" charset="0"/>
              <a:buChar char="›"/>
              <a:defRPr>
                <a:solidFill>
                  <a:schemeClr val="tx1"/>
                </a:solidFill>
              </a:defRPr>
            </a:lvl3pPr>
            <a:lvl4pPr marL="895350" indent="-179388">
              <a:lnSpc>
                <a:spcPct val="113000"/>
              </a:lnSpc>
              <a:buSzPct val="125000"/>
              <a:buFont typeface="Arial" pitchFamily="34" charset="0"/>
              <a:buChar char="›"/>
              <a:defRPr>
                <a:solidFill>
                  <a:schemeClr val="tx1"/>
                </a:solidFill>
              </a:defRPr>
            </a:lvl4pPr>
            <a:lvl5pPr marL="1257300" indent="-177800">
              <a:lnSpc>
                <a:spcPct val="113000"/>
              </a:lnSpc>
              <a:buSzPct val="125000"/>
              <a:buFont typeface="Arial" pitchFamily="34" charset="0"/>
              <a:buChar char="›"/>
              <a:defRPr>
                <a:solidFill>
                  <a:schemeClr val="tx1"/>
                </a:solidFill>
              </a:defRPr>
            </a:lvl5p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8" name="Titel 7"/>
          <p:cNvSpPr>
            <a:spLocks noGrp="1"/>
          </p:cNvSpPr>
          <p:nvPr>
            <p:ph type="title"/>
          </p:nvPr>
        </p:nvSpPr>
        <p:spPr>
          <a:xfrm>
            <a:off x="395289" y="302400"/>
            <a:ext cx="8353425" cy="720000"/>
          </a:xfrm>
        </p:spPr>
        <p:txBody>
          <a:bodyPr/>
          <a:lstStyle>
            <a:lvl1pPr>
              <a:defRPr>
                <a:solidFill>
                  <a:schemeClr val="accent1"/>
                </a:solidFill>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9" name="Datumsplatzhalter 8"/>
          <p:cNvSpPr>
            <a:spLocks noGrp="1"/>
          </p:cNvSpPr>
          <p:nvPr>
            <p:ph type="dt" sz="half" idx="10"/>
          </p:nvPr>
        </p:nvSpPr>
        <p:spPr/>
        <p:txBody>
          <a:bodyPr/>
          <a:lstStyle>
            <a:lvl1pPr>
              <a:defRPr>
                <a:solidFill>
                  <a:schemeClr val="tx1"/>
                </a:solidFill>
              </a:defRPr>
            </a:lvl1pPr>
          </a:lstStyle>
          <a:p>
            <a:fld id="{B7223074-4D72-465E-909D-7D1DBB514C91}" type="datetime3">
              <a:rPr lang="en-US" noProof="0" smtClean="0"/>
              <a:pPr/>
              <a:t>24 May 2025</a:t>
            </a:fld>
            <a:endParaRPr lang="en-US" noProof="0"/>
          </a:p>
        </p:txBody>
      </p:sp>
      <p:sp>
        <p:nvSpPr>
          <p:cNvPr id="10" name="Foliennummernplatzhalter 9"/>
          <p:cNvSpPr>
            <a:spLocks noGrp="1"/>
          </p:cNvSpPr>
          <p:nvPr>
            <p:ph type="sldNum" sz="quarter" idx="11"/>
          </p:nvPr>
        </p:nvSpPr>
        <p:spPr/>
        <p:txBody>
          <a:bodyPr/>
          <a:lstStyle>
            <a:lvl1pPr>
              <a:defRPr>
                <a:solidFill>
                  <a:schemeClr val="tx1"/>
                </a:solidFill>
              </a:defRPr>
            </a:lvl1pPr>
          </a:lstStyle>
          <a:p>
            <a:fld id="{ADA48181-2C78-49CB-8C52-912A07842C2E}" type="slidenum">
              <a:rPr lang="en-US" noProof="0" smtClean="0"/>
              <a:pPr/>
              <a:t>‹#›</a:t>
            </a:fld>
            <a:endParaRPr lang="en-US" noProof="0"/>
          </a:p>
        </p:txBody>
      </p:sp>
      <p:sp>
        <p:nvSpPr>
          <p:cNvPr id="11" name="Fußzeilenplatzhalter 10"/>
          <p:cNvSpPr>
            <a:spLocks noGrp="1"/>
          </p:cNvSpPr>
          <p:nvPr>
            <p:ph type="ftr" sz="quarter" idx="12"/>
          </p:nvPr>
        </p:nvSpPr>
        <p:spPr/>
        <p:txBody>
          <a:bodyPr/>
          <a:lstStyle>
            <a:lvl1pPr>
              <a:defRPr>
                <a:solidFill>
                  <a:schemeClr val="tx1"/>
                </a:solidFill>
              </a:defRPr>
            </a:lvl1pPr>
          </a:lstStyle>
          <a:p>
            <a:r>
              <a:rPr lang="en-US" noProof="0"/>
              <a:t>Author, © Continental AG</a:t>
            </a: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hapter (black)">
    <p:spTree>
      <p:nvGrpSpPr>
        <p:cNvPr id="1" name=""/>
        <p:cNvGrpSpPr/>
        <p:nvPr/>
      </p:nvGrpSpPr>
      <p:grpSpPr>
        <a:xfrm>
          <a:off x="0" y="0"/>
          <a:ext cx="0" cy="0"/>
          <a:chOff x="0" y="0"/>
          <a:chExt cx="0" cy="0"/>
        </a:xfrm>
      </p:grpSpPr>
      <p:sp>
        <p:nvSpPr>
          <p:cNvPr id="13" name="Rectangle 14"/>
          <p:cNvSpPr/>
          <p:nvPr userDrawn="1"/>
        </p:nvSpPr>
        <p:spPr>
          <a:xfrm>
            <a:off x="7560332" y="296862"/>
            <a:ext cx="1332272" cy="575854"/>
          </a:xfrm>
          <a:prstGeom prst="rect">
            <a:avLst/>
          </a:prstGeom>
          <a:solidFill>
            <a:schemeClr val="tx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dirty="0" err="1">
              <a:solidFill>
                <a:schemeClr val="bg2">
                  <a:lumMod val="10000"/>
                </a:schemeClr>
              </a:solidFill>
            </a:endParaRPr>
          </a:p>
        </p:txBody>
      </p:sp>
      <p:sp>
        <p:nvSpPr>
          <p:cNvPr id="3" name="Inhaltsplatzhalter 2"/>
          <p:cNvSpPr>
            <a:spLocks noGrp="1"/>
          </p:cNvSpPr>
          <p:nvPr>
            <p:ph idx="1"/>
          </p:nvPr>
        </p:nvSpPr>
        <p:spPr>
          <a:xfrm>
            <a:off x="395289" y="1347788"/>
            <a:ext cx="8353425" cy="2808287"/>
          </a:xfrm>
        </p:spPr>
        <p:txBody>
          <a:bodyPr/>
          <a:lstStyle>
            <a:lvl1pPr marL="0" indent="0">
              <a:lnSpc>
                <a:spcPct val="113000"/>
              </a:lnSpc>
              <a:buSzPct val="125000"/>
              <a:buFont typeface="Arial" pitchFamily="34" charset="0"/>
              <a:buNone/>
              <a:defRPr>
                <a:solidFill>
                  <a:schemeClr val="bg1"/>
                </a:solidFill>
              </a:defRPr>
            </a:lvl1pPr>
            <a:lvl2pPr marL="184150" indent="-184150">
              <a:lnSpc>
                <a:spcPct val="113000"/>
              </a:lnSpc>
              <a:buSzPct val="125000"/>
              <a:buFont typeface="Arial" pitchFamily="34" charset="0"/>
              <a:buChar char="›"/>
              <a:defRPr>
                <a:solidFill>
                  <a:schemeClr val="bg1"/>
                </a:solidFill>
              </a:defRPr>
            </a:lvl2pPr>
            <a:lvl3pPr marL="539750" indent="-177800">
              <a:lnSpc>
                <a:spcPct val="113000"/>
              </a:lnSpc>
              <a:buSzPct val="125000"/>
              <a:buFont typeface="Arial" pitchFamily="34" charset="0"/>
              <a:buChar char="›"/>
              <a:defRPr>
                <a:solidFill>
                  <a:schemeClr val="bg1"/>
                </a:solidFill>
              </a:defRPr>
            </a:lvl3pPr>
            <a:lvl4pPr marL="895350" indent="-179388">
              <a:lnSpc>
                <a:spcPct val="113000"/>
              </a:lnSpc>
              <a:buSzPct val="125000"/>
              <a:buFont typeface="Arial" pitchFamily="34" charset="0"/>
              <a:buChar char="›"/>
              <a:defRPr>
                <a:solidFill>
                  <a:schemeClr val="bg1"/>
                </a:solidFill>
              </a:defRPr>
            </a:lvl4pPr>
            <a:lvl5pPr marL="1257300" indent="-177800">
              <a:lnSpc>
                <a:spcPct val="113000"/>
              </a:lnSpc>
              <a:buSzPct val="125000"/>
              <a:buFont typeface="Arial" pitchFamily="34" charset="0"/>
              <a:buChar char="›"/>
              <a:defRPr>
                <a:solidFill>
                  <a:schemeClr val="bg1"/>
                </a:solidFill>
              </a:defRPr>
            </a:lvl5p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8" name="Titel 7"/>
          <p:cNvSpPr>
            <a:spLocks noGrp="1"/>
          </p:cNvSpPr>
          <p:nvPr>
            <p:ph type="title"/>
          </p:nvPr>
        </p:nvSpPr>
        <p:spPr>
          <a:xfrm>
            <a:off x="395289" y="303212"/>
            <a:ext cx="8353425" cy="720000"/>
          </a:xfrm>
        </p:spPr>
        <p:txBody>
          <a:bodyPr/>
          <a:lstStyle>
            <a:lvl1pPr>
              <a:defRPr>
                <a:solidFill>
                  <a:schemeClr val="accent1"/>
                </a:solidFill>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9" name="Datumsplatzhalter 8"/>
          <p:cNvSpPr>
            <a:spLocks noGrp="1"/>
          </p:cNvSpPr>
          <p:nvPr>
            <p:ph type="dt" sz="half" idx="10"/>
          </p:nvPr>
        </p:nvSpPr>
        <p:spPr/>
        <p:txBody>
          <a:bodyPr/>
          <a:lstStyle>
            <a:lvl1pPr>
              <a:defRPr>
                <a:solidFill>
                  <a:schemeClr val="bg1"/>
                </a:solidFill>
              </a:defRPr>
            </a:lvl1pPr>
          </a:lstStyle>
          <a:p>
            <a:fld id="{BF0A75B6-8E1B-4380-84B9-49631E7ED158}" type="datetime3">
              <a:rPr lang="en-US" noProof="0" smtClean="0"/>
              <a:pPr/>
              <a:t>24 May 2025</a:t>
            </a:fld>
            <a:endParaRPr lang="en-US" noProof="0"/>
          </a:p>
        </p:txBody>
      </p:sp>
      <p:sp>
        <p:nvSpPr>
          <p:cNvPr id="10" name="Foliennummernplatzhalter 9"/>
          <p:cNvSpPr>
            <a:spLocks noGrp="1"/>
          </p:cNvSpPr>
          <p:nvPr>
            <p:ph type="sldNum" sz="quarter" idx="11"/>
          </p:nvPr>
        </p:nvSpPr>
        <p:spPr/>
        <p:txBody>
          <a:bodyPr/>
          <a:lstStyle>
            <a:lvl1pPr>
              <a:defRPr>
                <a:solidFill>
                  <a:schemeClr val="bg1"/>
                </a:solidFill>
              </a:defRPr>
            </a:lvl1pPr>
          </a:lstStyle>
          <a:p>
            <a:fld id="{ADA48181-2C78-49CB-8C52-912A07842C2E}" type="slidenum">
              <a:rPr lang="en-US" noProof="0" smtClean="0"/>
              <a:pPr/>
              <a:t>‹#›</a:t>
            </a:fld>
            <a:endParaRPr lang="en-US" noProof="0"/>
          </a:p>
        </p:txBody>
      </p:sp>
      <p:sp>
        <p:nvSpPr>
          <p:cNvPr id="11" name="Fußzeilenplatzhalter 10"/>
          <p:cNvSpPr>
            <a:spLocks noGrp="1"/>
          </p:cNvSpPr>
          <p:nvPr>
            <p:ph type="ftr" sz="quarter" idx="12"/>
          </p:nvPr>
        </p:nvSpPr>
        <p:spPr/>
        <p:txBody>
          <a:bodyPr/>
          <a:lstStyle>
            <a:lvl1pPr>
              <a:defRPr>
                <a:solidFill>
                  <a:schemeClr val="bg1"/>
                </a:solidFill>
              </a:defRPr>
            </a:lvl1pPr>
          </a:lstStyle>
          <a:p>
            <a:r>
              <a:rPr lang="en-US" noProof="0"/>
              <a:t>Author, © Continental AG</a:t>
            </a:r>
          </a:p>
        </p:txBody>
      </p:sp>
      <p:grpSp>
        <p:nvGrpSpPr>
          <p:cNvPr id="2" name="Gruppieren 15"/>
          <p:cNvGrpSpPr/>
          <p:nvPr userDrawn="1"/>
        </p:nvGrpSpPr>
        <p:grpSpPr>
          <a:xfrm>
            <a:off x="0" y="0"/>
            <a:ext cx="9144000" cy="5143501"/>
            <a:chOff x="0" y="0"/>
            <a:chExt cx="9144000" cy="6858001"/>
          </a:xfrm>
        </p:grpSpPr>
        <p:sp>
          <p:nvSpPr>
            <p:cNvPr id="17" name="Rechteck 16"/>
            <p:cNvSpPr/>
            <p:nvPr userDrawn="1"/>
          </p:nvSpPr>
          <p:spPr>
            <a:xfrm>
              <a:off x="0" y="0"/>
              <a:ext cx="9144000" cy="260351"/>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8" name="Rechteck 17"/>
            <p:cNvSpPr/>
            <p:nvPr userDrawn="1"/>
          </p:nvSpPr>
          <p:spPr>
            <a:xfrm>
              <a:off x="0" y="6597652"/>
              <a:ext cx="9144000" cy="26034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19" name="Rechteck 18"/>
            <p:cNvSpPr/>
            <p:nvPr userDrawn="1"/>
          </p:nvSpPr>
          <p:spPr>
            <a:xfrm>
              <a:off x="0" y="0"/>
              <a:ext cx="179388"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sp>
          <p:nvSpPr>
            <p:cNvPr id="20" name="Rechteck 19"/>
            <p:cNvSpPr/>
            <p:nvPr userDrawn="1"/>
          </p:nvSpPr>
          <p:spPr>
            <a:xfrm>
              <a:off x="8964612" y="0"/>
              <a:ext cx="179387" cy="6857999"/>
            </a:xfrm>
            <a:prstGeom prst="rect">
              <a:avLst/>
            </a:prstGeom>
            <a:solidFill>
              <a:schemeClr val="bg1"/>
            </a:solidFill>
            <a:ln w="9525">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noProof="0">
                <a:solidFill>
                  <a:schemeClr val="bg2">
                    <a:lumMod val="10000"/>
                  </a:schemeClr>
                </a:solidFill>
              </a:endParaRPr>
            </a:p>
          </p:txBody>
        </p:sp>
      </p:grpSp>
      <p:cxnSp>
        <p:nvCxnSpPr>
          <p:cNvPr id="22" name="Gerade Verbindung 21"/>
          <p:cNvCxnSpPr/>
          <p:nvPr userDrawn="1"/>
        </p:nvCxnSpPr>
        <p:spPr>
          <a:xfrm>
            <a:off x="395289" y="4320706"/>
            <a:ext cx="8353425" cy="0"/>
          </a:xfrm>
          <a:prstGeom prst="line">
            <a:avLst/>
          </a:prstGeom>
          <a:ln w="444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Top Content Area">
    <p:spTree>
      <p:nvGrpSpPr>
        <p:cNvPr id="1" name=""/>
        <p:cNvGrpSpPr/>
        <p:nvPr/>
      </p:nvGrpSpPr>
      <p:grpSpPr>
        <a:xfrm>
          <a:off x="0" y="0"/>
          <a:ext cx="0" cy="0"/>
          <a:chOff x="0" y="0"/>
          <a:chExt cx="0" cy="0"/>
        </a:xfrm>
      </p:grpSpPr>
      <p:sp>
        <p:nvSpPr>
          <p:cNvPr id="3" name="Inhaltsplatzhalter 2"/>
          <p:cNvSpPr>
            <a:spLocks noGrp="1"/>
          </p:cNvSpPr>
          <p:nvPr>
            <p:ph idx="1"/>
          </p:nvPr>
        </p:nvSpPr>
        <p:spPr>
          <a:xfrm>
            <a:off x="395289" y="1347788"/>
            <a:ext cx="8353425" cy="1368425"/>
          </a:xfrm>
        </p:spPr>
        <p:txBody>
          <a:bodyPr/>
          <a:lstStyle>
            <a:lvl1pPr marL="177800" indent="-177800">
              <a:buClr>
                <a:schemeClr val="accent1"/>
              </a:buClr>
              <a:buSzPct val="125000"/>
              <a:buFont typeface="Arial" pitchFamily="34" charset="0"/>
              <a:buChar char="›"/>
              <a:defRPr>
                <a:solidFill>
                  <a:schemeClr val="tx1"/>
                </a:solidFill>
              </a:defRPr>
            </a:lvl1pPr>
            <a:lvl2pPr marL="541338" indent="-184150">
              <a:buClr>
                <a:schemeClr val="accent1"/>
              </a:buClr>
              <a:buSzPct val="125000"/>
              <a:buFont typeface="Arial" pitchFamily="34" charset="0"/>
              <a:buChar char="›"/>
              <a:defRPr>
                <a:solidFill>
                  <a:schemeClr val="tx1"/>
                </a:solidFill>
              </a:defRPr>
            </a:lvl2pPr>
            <a:lvl3pPr marL="896938" indent="-177800">
              <a:buClr>
                <a:schemeClr val="accent1"/>
              </a:buClr>
              <a:buSzPct val="125000"/>
              <a:buFont typeface="Arial" pitchFamily="34" charset="0"/>
              <a:buChar char="›"/>
              <a:defRPr>
                <a:solidFill>
                  <a:schemeClr val="tx1"/>
                </a:solidFill>
              </a:defRPr>
            </a:lvl3pPr>
            <a:lvl4pPr marL="1254125" indent="-179388">
              <a:buClr>
                <a:schemeClr val="accent1"/>
              </a:buClr>
              <a:buSzPct val="125000"/>
              <a:buFont typeface="Arial" pitchFamily="34" charset="0"/>
              <a:buChar char="›"/>
              <a:defRPr>
                <a:solidFill>
                  <a:schemeClr val="tx1"/>
                </a:solidFill>
              </a:defRPr>
            </a:lvl4pPr>
            <a:lvl5pPr marL="1616075" indent="-177800">
              <a:buClr>
                <a:schemeClr val="accent1"/>
              </a:buClr>
              <a:buSzPct val="125000"/>
              <a:buFont typeface="Arial" pitchFamily="34" charset="0"/>
              <a:buChar char="›"/>
              <a:defRPr>
                <a:solidFill>
                  <a:schemeClr val="tx1"/>
                </a:solidFill>
              </a:defRPr>
            </a:lvl5p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8" name="Titel 7"/>
          <p:cNvSpPr>
            <a:spLocks noGrp="1"/>
          </p:cNvSpPr>
          <p:nvPr>
            <p:ph type="title"/>
          </p:nvPr>
        </p:nvSpPr>
        <p:spPr>
          <a:xfrm>
            <a:off x="395289" y="303212"/>
            <a:ext cx="8353425" cy="720725"/>
          </a:xfrm>
        </p:spPr>
        <p:txBody>
          <a:bodyPr/>
          <a:lstStyle>
            <a:lvl1pPr>
              <a:defRPr>
                <a:solidFill>
                  <a:schemeClr val="accent1"/>
                </a:solidFill>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9" name="Datumsplatzhalter 8"/>
          <p:cNvSpPr>
            <a:spLocks noGrp="1"/>
          </p:cNvSpPr>
          <p:nvPr>
            <p:ph type="dt" sz="half" idx="10"/>
          </p:nvPr>
        </p:nvSpPr>
        <p:spPr/>
        <p:txBody>
          <a:bodyPr/>
          <a:lstStyle>
            <a:lvl1pPr>
              <a:defRPr>
                <a:solidFill>
                  <a:schemeClr val="tx1"/>
                </a:solidFill>
              </a:defRPr>
            </a:lvl1pPr>
          </a:lstStyle>
          <a:p>
            <a:fld id="{445A1C77-F3AB-418B-BB96-BF86CA98ED28}" type="datetime3">
              <a:rPr lang="en-US" noProof="0" smtClean="0"/>
              <a:pPr/>
              <a:t>24 May 2025</a:t>
            </a:fld>
            <a:endParaRPr lang="en-US" noProof="0"/>
          </a:p>
        </p:txBody>
      </p:sp>
      <p:sp>
        <p:nvSpPr>
          <p:cNvPr id="10" name="Foliennummernplatzhalter 9"/>
          <p:cNvSpPr>
            <a:spLocks noGrp="1"/>
          </p:cNvSpPr>
          <p:nvPr>
            <p:ph type="sldNum" sz="quarter" idx="11"/>
          </p:nvPr>
        </p:nvSpPr>
        <p:spPr/>
        <p:txBody>
          <a:bodyPr/>
          <a:lstStyle>
            <a:lvl1pPr>
              <a:defRPr>
                <a:solidFill>
                  <a:schemeClr val="tx1"/>
                </a:solidFill>
              </a:defRPr>
            </a:lvl1pPr>
          </a:lstStyle>
          <a:p>
            <a:fld id="{ADA48181-2C78-49CB-8C52-912A07842C2E}" type="slidenum">
              <a:rPr lang="en-US" noProof="0" smtClean="0"/>
              <a:pPr/>
              <a:t>‹#›</a:t>
            </a:fld>
            <a:endParaRPr lang="en-US" noProof="0"/>
          </a:p>
        </p:txBody>
      </p:sp>
      <p:sp>
        <p:nvSpPr>
          <p:cNvPr id="11" name="Fußzeilenplatzhalter 10"/>
          <p:cNvSpPr>
            <a:spLocks noGrp="1"/>
          </p:cNvSpPr>
          <p:nvPr>
            <p:ph type="ftr" sz="quarter" idx="12"/>
          </p:nvPr>
        </p:nvSpPr>
        <p:spPr/>
        <p:txBody>
          <a:bodyPr/>
          <a:lstStyle>
            <a:lvl1pPr>
              <a:defRPr>
                <a:solidFill>
                  <a:schemeClr val="tx1"/>
                </a:solidFill>
              </a:defRPr>
            </a:lvl1pPr>
          </a:lstStyle>
          <a:p>
            <a:r>
              <a:rPr lang="en-US" noProof="0"/>
              <a:t>Author, © Continental AG</a:t>
            </a: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Bottom Content Area">
    <p:spTree>
      <p:nvGrpSpPr>
        <p:cNvPr id="1" name=""/>
        <p:cNvGrpSpPr/>
        <p:nvPr/>
      </p:nvGrpSpPr>
      <p:grpSpPr>
        <a:xfrm>
          <a:off x="0" y="0"/>
          <a:ext cx="0" cy="0"/>
          <a:chOff x="0" y="0"/>
          <a:chExt cx="0" cy="0"/>
        </a:xfrm>
      </p:grpSpPr>
      <p:sp>
        <p:nvSpPr>
          <p:cNvPr id="3" name="Inhaltsplatzhalter 2"/>
          <p:cNvSpPr>
            <a:spLocks noGrp="1"/>
          </p:cNvSpPr>
          <p:nvPr>
            <p:ph idx="1"/>
          </p:nvPr>
        </p:nvSpPr>
        <p:spPr>
          <a:xfrm>
            <a:off x="395289" y="2787650"/>
            <a:ext cx="8353425" cy="1368426"/>
          </a:xfrm>
        </p:spPr>
        <p:txBody>
          <a:bodyPr/>
          <a:lstStyle>
            <a:lvl1pPr marL="177800" indent="-177800">
              <a:buClr>
                <a:schemeClr val="accent1"/>
              </a:buClr>
              <a:buSzPct val="125000"/>
              <a:buFont typeface="Arial" pitchFamily="34" charset="0"/>
              <a:buChar char="›"/>
              <a:defRPr>
                <a:solidFill>
                  <a:schemeClr val="tx1"/>
                </a:solidFill>
              </a:defRPr>
            </a:lvl1pPr>
            <a:lvl2pPr marL="541338" indent="-184150">
              <a:buClr>
                <a:schemeClr val="accent1"/>
              </a:buClr>
              <a:buSzPct val="125000"/>
              <a:buFont typeface="Arial" pitchFamily="34" charset="0"/>
              <a:buChar char="›"/>
              <a:defRPr>
                <a:solidFill>
                  <a:schemeClr val="tx1"/>
                </a:solidFill>
              </a:defRPr>
            </a:lvl2pPr>
            <a:lvl3pPr marL="896938" indent="-177800">
              <a:buClr>
                <a:schemeClr val="accent1"/>
              </a:buClr>
              <a:buSzPct val="125000"/>
              <a:buFont typeface="Arial" pitchFamily="34" charset="0"/>
              <a:buChar char="›"/>
              <a:defRPr>
                <a:solidFill>
                  <a:schemeClr val="tx1"/>
                </a:solidFill>
              </a:defRPr>
            </a:lvl3pPr>
            <a:lvl4pPr marL="1254125" indent="-179388">
              <a:buClr>
                <a:schemeClr val="accent1"/>
              </a:buClr>
              <a:buSzPct val="125000"/>
              <a:buFont typeface="Arial" pitchFamily="34" charset="0"/>
              <a:buChar char="›"/>
              <a:defRPr>
                <a:solidFill>
                  <a:schemeClr val="tx1"/>
                </a:solidFill>
              </a:defRPr>
            </a:lvl4pPr>
            <a:lvl5pPr marL="1616075" indent="-177800">
              <a:buClr>
                <a:schemeClr val="accent1"/>
              </a:buClr>
              <a:buSzPct val="125000"/>
              <a:buFont typeface="Arial" pitchFamily="34" charset="0"/>
              <a:buChar char="›"/>
              <a:defRPr>
                <a:solidFill>
                  <a:schemeClr val="tx1"/>
                </a:solidFill>
              </a:defRPr>
            </a:lvl5p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8" name="Titel 7"/>
          <p:cNvSpPr>
            <a:spLocks noGrp="1"/>
          </p:cNvSpPr>
          <p:nvPr>
            <p:ph type="title"/>
          </p:nvPr>
        </p:nvSpPr>
        <p:spPr>
          <a:xfrm>
            <a:off x="395289" y="303212"/>
            <a:ext cx="8353425" cy="720725"/>
          </a:xfrm>
        </p:spPr>
        <p:txBody>
          <a:bodyPr/>
          <a:lstStyle>
            <a:lvl1pPr>
              <a:defRPr>
                <a:solidFill>
                  <a:schemeClr val="accent1"/>
                </a:solidFill>
              </a:defRPr>
            </a:lvl1p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9" name="Datumsplatzhalter 8"/>
          <p:cNvSpPr>
            <a:spLocks noGrp="1"/>
          </p:cNvSpPr>
          <p:nvPr>
            <p:ph type="dt" sz="half" idx="10"/>
          </p:nvPr>
        </p:nvSpPr>
        <p:spPr/>
        <p:txBody>
          <a:bodyPr/>
          <a:lstStyle>
            <a:lvl1pPr>
              <a:defRPr>
                <a:solidFill>
                  <a:schemeClr val="tx1"/>
                </a:solidFill>
              </a:defRPr>
            </a:lvl1pPr>
          </a:lstStyle>
          <a:p>
            <a:fld id="{4D1B2569-E16F-4FFF-9EC5-29BC0236DFAB}" type="datetime3">
              <a:rPr lang="en-US" noProof="0" smtClean="0"/>
              <a:pPr/>
              <a:t>24 May 2025</a:t>
            </a:fld>
            <a:endParaRPr lang="en-US" noProof="0"/>
          </a:p>
        </p:txBody>
      </p:sp>
      <p:sp>
        <p:nvSpPr>
          <p:cNvPr id="10" name="Foliennummernplatzhalter 9"/>
          <p:cNvSpPr>
            <a:spLocks noGrp="1"/>
          </p:cNvSpPr>
          <p:nvPr>
            <p:ph type="sldNum" sz="quarter" idx="11"/>
          </p:nvPr>
        </p:nvSpPr>
        <p:spPr/>
        <p:txBody>
          <a:bodyPr/>
          <a:lstStyle>
            <a:lvl1pPr>
              <a:defRPr>
                <a:solidFill>
                  <a:schemeClr val="tx1"/>
                </a:solidFill>
              </a:defRPr>
            </a:lvl1pPr>
          </a:lstStyle>
          <a:p>
            <a:fld id="{ADA48181-2C78-49CB-8C52-912A07842C2E}" type="slidenum">
              <a:rPr lang="en-US" noProof="0" smtClean="0"/>
              <a:pPr/>
              <a:t>‹#›</a:t>
            </a:fld>
            <a:endParaRPr lang="en-US" noProof="0"/>
          </a:p>
        </p:txBody>
      </p:sp>
      <p:sp>
        <p:nvSpPr>
          <p:cNvPr id="11" name="Fußzeilenplatzhalter 10"/>
          <p:cNvSpPr>
            <a:spLocks noGrp="1"/>
          </p:cNvSpPr>
          <p:nvPr>
            <p:ph type="ftr" sz="quarter" idx="12"/>
          </p:nvPr>
        </p:nvSpPr>
        <p:spPr/>
        <p:txBody>
          <a:bodyPr/>
          <a:lstStyle>
            <a:lvl1pPr>
              <a:defRPr>
                <a:solidFill>
                  <a:schemeClr val="tx1"/>
                </a:solidFill>
              </a:defRPr>
            </a:lvl1pPr>
          </a:lstStyle>
          <a:p>
            <a:r>
              <a:rPr lang="en-US" noProof="0"/>
              <a:t>Author, © Continental AG</a:t>
            </a: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3.jp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2.emf"/><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1" name="Picture 20" descr="A close up of a logo&#10;&#10;Description generated with very high confidence">
            <a:extLst>
              <a:ext uri="{FF2B5EF4-FFF2-40B4-BE49-F238E27FC236}">
                <a16:creationId xmlns:a16="http://schemas.microsoft.com/office/drawing/2014/main" id="{E8E8A9F5-C090-490D-9237-0B148256C7AE}"/>
              </a:ext>
            </a:extLst>
          </p:cNvPr>
          <p:cNvPicPr>
            <a:picLocks noChangeAspect="1"/>
          </p:cNvPicPr>
          <p:nvPr userDrawn="1"/>
        </p:nvPicPr>
        <p:blipFill>
          <a:blip r:embed="rId22">
            <a:alphaModFix amt="10000"/>
          </a:blip>
          <a:stretch>
            <a:fillRect/>
          </a:stretch>
        </p:blipFill>
        <p:spPr>
          <a:xfrm>
            <a:off x="2620509" y="153738"/>
            <a:ext cx="3902982" cy="3899442"/>
          </a:xfrm>
          <a:prstGeom prst="rect">
            <a:avLst/>
          </a:prstGeom>
        </p:spPr>
      </p:pic>
      <p:sp>
        <p:nvSpPr>
          <p:cNvPr id="15" name="MIO_LOGOPLACEHOLDER" hidden="1"/>
          <p:cNvSpPr/>
          <p:nvPr userDrawn="1"/>
        </p:nvSpPr>
        <p:spPr>
          <a:xfrm>
            <a:off x="7727949" y="381360"/>
            <a:ext cx="1020763" cy="418740"/>
          </a:xfrm>
          <a:prstGeom prst="rect">
            <a:avLst/>
          </a:prstGeom>
          <a:solidFill>
            <a:srgbClr val="FFFFFF"/>
          </a:solidFill>
          <a:ln w="3175">
            <a:no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sz="800" noProof="0" dirty="0">
              <a:solidFill>
                <a:srgbClr val="00B0F0"/>
              </a:solidFill>
            </a:endParaRPr>
          </a:p>
        </p:txBody>
      </p:sp>
      <p:cxnSp>
        <p:nvCxnSpPr>
          <p:cNvPr id="13" name="Gerade Verbindung 12"/>
          <p:cNvCxnSpPr/>
          <p:nvPr userDrawn="1"/>
        </p:nvCxnSpPr>
        <p:spPr>
          <a:xfrm>
            <a:off x="395289" y="4320706"/>
            <a:ext cx="8353425" cy="0"/>
          </a:xfrm>
          <a:prstGeom prst="line">
            <a:avLst/>
          </a:prstGeom>
          <a:ln w="4445">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Bild 4"/>
          <p:cNvPicPr>
            <a:picLocks noChangeAspect="1"/>
          </p:cNvPicPr>
          <p:nvPr userDrawn="1"/>
        </p:nvPicPr>
        <p:blipFill>
          <a:blip r:embed="rId23">
            <a:extLst>
              <a:ext uri="{28A0092B-C50C-407E-A947-70E740481C1C}">
                <a14:useLocalDpi xmlns:a14="http://schemas.microsoft.com/office/drawing/2010/main" val="0"/>
              </a:ext>
            </a:extLst>
          </a:blip>
          <a:stretch>
            <a:fillRect/>
          </a:stretch>
        </p:blipFill>
        <p:spPr bwMode="black">
          <a:xfrm>
            <a:off x="251520" y="4381646"/>
            <a:ext cx="1857600" cy="570549"/>
          </a:xfrm>
          <a:prstGeom prst="rect">
            <a:avLst/>
          </a:prstGeom>
          <a:noFill/>
          <a:ln>
            <a:noFill/>
          </a:ln>
        </p:spPr>
      </p:pic>
      <p:sp>
        <p:nvSpPr>
          <p:cNvPr id="2" name="Titelplatzhalter 1"/>
          <p:cNvSpPr>
            <a:spLocks noGrp="1"/>
          </p:cNvSpPr>
          <p:nvPr>
            <p:ph type="title"/>
          </p:nvPr>
        </p:nvSpPr>
        <p:spPr>
          <a:xfrm>
            <a:off x="395289" y="303212"/>
            <a:ext cx="8353425" cy="720726"/>
          </a:xfrm>
          <a:prstGeom prst="rect">
            <a:avLst/>
          </a:prstGeom>
        </p:spPr>
        <p:txBody>
          <a:bodyPr vert="horz" lIns="0" tIns="25200" rIns="91440" bIns="0" rtlCol="0" anchor="t" anchorCtr="0">
            <a:noAutofit/>
          </a:bodyPr>
          <a:lstStyle/>
          <a:p>
            <a:r>
              <a:rPr lang="en-US" noProof="0" dirty="0" err="1"/>
              <a:t>Titelmasterformat</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p:txBody>
      </p:sp>
      <p:sp>
        <p:nvSpPr>
          <p:cNvPr id="3" name="Textplatzhalter 2"/>
          <p:cNvSpPr>
            <a:spLocks noGrp="1"/>
          </p:cNvSpPr>
          <p:nvPr>
            <p:ph type="body" idx="1"/>
          </p:nvPr>
        </p:nvSpPr>
        <p:spPr>
          <a:xfrm>
            <a:off x="395289" y="1342800"/>
            <a:ext cx="8353425" cy="2813275"/>
          </a:xfrm>
          <a:prstGeom prst="rect">
            <a:avLst/>
          </a:prstGeom>
        </p:spPr>
        <p:txBody>
          <a:bodyPr vert="horz" lIns="0" tIns="18000" rIns="0" bIns="18000" rtlCol="0">
            <a:normAutofit/>
          </a:body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24" name="Datumsplatzhalter 23"/>
          <p:cNvSpPr>
            <a:spLocks noGrp="1"/>
          </p:cNvSpPr>
          <p:nvPr>
            <p:ph type="dt" sz="half" idx="2"/>
          </p:nvPr>
        </p:nvSpPr>
        <p:spPr>
          <a:xfrm>
            <a:off x="7668344" y="4551969"/>
            <a:ext cx="684076" cy="113269"/>
          </a:xfrm>
          <a:prstGeom prst="rect">
            <a:avLst/>
          </a:prstGeom>
        </p:spPr>
        <p:txBody>
          <a:bodyPr vert="horz" wrap="none" lIns="0" tIns="0" rIns="0" bIns="0" rtlCol="0" anchor="b" anchorCtr="0"/>
          <a:lstStyle>
            <a:lvl1pPr algn="l">
              <a:defRPr sz="700">
                <a:solidFill>
                  <a:schemeClr val="tx1"/>
                </a:solidFill>
                <a:latin typeface="+mn-lt"/>
              </a:defRPr>
            </a:lvl1pPr>
          </a:lstStyle>
          <a:p>
            <a:fld id="{446C7CFE-FDAE-4A50-A309-ACAE703BAE6B}" type="datetime3">
              <a:rPr lang="en-US" noProof="0" smtClean="0"/>
              <a:pPr/>
              <a:t>24 May 2025</a:t>
            </a:fld>
            <a:endParaRPr lang="en-US" noProof="0"/>
          </a:p>
        </p:txBody>
      </p:sp>
      <p:sp>
        <p:nvSpPr>
          <p:cNvPr id="25" name="Fußzeilenplatzhalter 24"/>
          <p:cNvSpPr>
            <a:spLocks noGrp="1"/>
          </p:cNvSpPr>
          <p:nvPr>
            <p:ph type="ftr" sz="quarter" idx="3"/>
          </p:nvPr>
        </p:nvSpPr>
        <p:spPr>
          <a:xfrm>
            <a:off x="7333512" y="4665239"/>
            <a:ext cx="1018909" cy="112830"/>
          </a:xfrm>
          <a:prstGeom prst="rect">
            <a:avLst/>
          </a:prstGeom>
        </p:spPr>
        <p:txBody>
          <a:bodyPr vert="horz" wrap="none" lIns="0" tIns="0" rIns="0" bIns="0" rtlCol="0" anchor="t" anchorCtr="0"/>
          <a:lstStyle>
            <a:lvl1pPr algn="l">
              <a:defRPr sz="700">
                <a:solidFill>
                  <a:schemeClr val="tx1"/>
                </a:solidFill>
                <a:latin typeface="+mn-lt"/>
              </a:defRPr>
            </a:lvl1pPr>
          </a:lstStyle>
          <a:p>
            <a:r>
              <a:rPr lang="en-US" noProof="0"/>
              <a:t>Author, © Continental AG</a:t>
            </a:r>
          </a:p>
        </p:txBody>
      </p:sp>
      <p:sp>
        <p:nvSpPr>
          <p:cNvPr id="26" name="Foliennummernplatzhalter 25"/>
          <p:cNvSpPr>
            <a:spLocks noGrp="1"/>
          </p:cNvSpPr>
          <p:nvPr>
            <p:ph type="sldNum" sz="quarter" idx="4"/>
          </p:nvPr>
        </p:nvSpPr>
        <p:spPr>
          <a:xfrm>
            <a:off x="8388425" y="4665239"/>
            <a:ext cx="360289" cy="112830"/>
          </a:xfrm>
          <a:prstGeom prst="rect">
            <a:avLst/>
          </a:prstGeom>
        </p:spPr>
        <p:txBody>
          <a:bodyPr vert="horz" wrap="none" lIns="0" tIns="0" rIns="0" bIns="0" rtlCol="0" anchor="t" anchorCtr="0"/>
          <a:lstStyle>
            <a:lvl1pPr algn="r">
              <a:defRPr sz="700" b="1">
                <a:solidFill>
                  <a:schemeClr val="tx1"/>
                </a:solidFill>
                <a:latin typeface="+mn-lt"/>
              </a:defRPr>
            </a:lvl1pPr>
          </a:lstStyle>
          <a:p>
            <a:fld id="{ADA48181-2C78-49CB-8C52-912A07842C2E}" type="slidenum">
              <a:rPr lang="en-US" noProof="0" smtClean="0"/>
              <a:pPr/>
              <a:t>‹#›</a:t>
            </a:fld>
            <a:endParaRPr lang="en-US" noProof="0"/>
          </a:p>
        </p:txBody>
      </p:sp>
      <p:sp>
        <p:nvSpPr>
          <p:cNvPr id="4" name="empower - DO NOT DELETE!!!"/>
          <p:cNvSpPr/>
          <p:nvPr userDrawn="1">
            <p:custDataLst>
              <p:tags r:id="rId20"/>
            </p:custDataLst>
          </p:nvPr>
        </p:nvSpPr>
        <p:spPr>
          <a:xfrm>
            <a:off x="0" y="0"/>
            <a:ext cx="0" cy="0"/>
          </a:xfrm>
          <a:prstGeom prst="ellipse">
            <a:avLst/>
          </a:prstGeom>
          <a:solidFill>
            <a:schemeClr val="accent1"/>
          </a:solidFill>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sz="1600" dirty="0" err="1">
              <a:solidFill>
                <a:schemeClr val="bg2">
                  <a:lumMod val="10000"/>
                </a:schemeClr>
              </a:solidFill>
            </a:endParaRPr>
          </a:p>
        </p:txBody>
      </p:sp>
      <p:sp>
        <p:nvSpPr>
          <p:cNvPr id="16" name="empower - DO NOT DELETE!!!" hidden="1"/>
          <p:cNvSpPr/>
          <p:nvPr userDrawn="1">
            <p:custDataLst>
              <p:tags r:id="rId21"/>
            </p:custDataLst>
          </p:nvPr>
        </p:nvSpPr>
        <p:spPr>
          <a:xfrm>
            <a:off x="-63500" y="-63500"/>
            <a:ext cx="0" cy="0"/>
          </a:xfrm>
          <a:prstGeom prst="ellipse">
            <a:avLst/>
          </a:prstGeom>
          <a:solidFill>
            <a:schemeClr val="accent1"/>
          </a:solidFill>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sz="1600" dirty="0" err="1">
              <a:solidFill>
                <a:schemeClr val="bg2">
                  <a:lumMod val="10000"/>
                </a:schemeClr>
              </a:solidFill>
            </a:endParaRPr>
          </a:p>
        </p:txBody>
      </p:sp>
      <p:pic>
        <p:nvPicPr>
          <p:cNvPr id="10" name="Picture 9" descr="Diagram, engineering drawing&#10;&#10;Description automatically generated">
            <a:extLst>
              <a:ext uri="{FF2B5EF4-FFF2-40B4-BE49-F238E27FC236}">
                <a16:creationId xmlns:a16="http://schemas.microsoft.com/office/drawing/2014/main" id="{ABB2C274-1C22-4F20-A443-F5562D2E48DF}"/>
              </a:ext>
            </a:extLst>
          </p:cNvPr>
          <p:cNvPicPr>
            <a:picLocks noChangeAspect="1"/>
          </p:cNvPicPr>
          <p:nvPr userDrawn="1"/>
        </p:nvPicPr>
        <p:blipFill>
          <a:blip r:embed="rId24"/>
          <a:stretch>
            <a:fillRect/>
          </a:stretch>
        </p:blipFill>
        <p:spPr>
          <a:xfrm>
            <a:off x="5004048" y="4381646"/>
            <a:ext cx="2026824" cy="568281"/>
          </a:xfrm>
          <a:prstGeom prst="rect">
            <a:avLst/>
          </a:prstGeom>
        </p:spPr>
      </p:pic>
      <p:pic>
        <p:nvPicPr>
          <p:cNvPr id="20" name="Picture 19" descr="Text&#10;&#10;Description automatically generated">
            <a:extLst>
              <a:ext uri="{FF2B5EF4-FFF2-40B4-BE49-F238E27FC236}">
                <a16:creationId xmlns:a16="http://schemas.microsoft.com/office/drawing/2014/main" id="{2E78720E-AE7D-427C-BE8C-3786E86AA8D1}"/>
              </a:ext>
            </a:extLst>
          </p:cNvPr>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a:off x="2800500" y="4348052"/>
            <a:ext cx="1512168" cy="685201"/>
          </a:xfrm>
          <a:prstGeom prst="rect">
            <a:avLst/>
          </a:prstGeom>
        </p:spPr>
      </p:pic>
      <p:sp>
        <p:nvSpPr>
          <p:cNvPr id="6" name="TextBox 5">
            <a:extLst>
              <a:ext uri="{FF2B5EF4-FFF2-40B4-BE49-F238E27FC236}">
                <a16:creationId xmlns:a16="http://schemas.microsoft.com/office/drawing/2014/main" id="{5663A22A-9690-4F58-ADC9-AAF16CF772D2}"/>
              </a:ext>
            </a:extLst>
          </p:cNvPr>
          <p:cNvSpPr txBox="1"/>
          <p:nvPr userDrawn="1">
            <p:extLst>
              <p:ext uri="{1162E1C5-73C7-4A58-AE30-91384D911F3F}">
                <p184:classification xmlns:p184="http://schemas.microsoft.com/office/powerpoint/2018/4/main" val="ftr"/>
              </p:ext>
            </p:extLst>
          </p:nvPr>
        </p:nvSpPr>
        <p:spPr>
          <a:xfrm>
            <a:off x="4309237" y="5021580"/>
            <a:ext cx="369888" cy="121920"/>
          </a:xfrm>
          <a:prstGeom prst="rect">
            <a:avLst/>
          </a:prstGeom>
        </p:spPr>
        <p:txBody>
          <a:bodyPr horzOverflow="overflow" lIns="0" tIns="0" rIns="0" bIns="0">
            <a:spAutoFit/>
          </a:bodyPr>
          <a:lstStyle/>
          <a:p>
            <a:pPr algn="ctr"/>
            <a:r>
              <a:rPr lang="hu-HU" sz="800">
                <a:solidFill>
                  <a:srgbClr val="000000"/>
                </a:solidFill>
                <a:latin typeface="Arial" panose="020B0604020202020204" pitchFamily="34" charset="0"/>
                <a:cs typeface="Arial" panose="020B0604020202020204" pitchFamily="34" charset="0"/>
              </a:rPr>
              <a:t>Internal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ransition>
    <p:fade/>
  </p:transition>
  <p:hf hdr="0"/>
  <p:txStyles>
    <p:titleStyle>
      <a:lvl1pPr algn="l" defTabSz="914400" rtl="0" eaLnBrk="1" latinLnBrk="0" hangingPunct="1">
        <a:lnSpc>
          <a:spcPct val="95000"/>
        </a:lnSpc>
        <a:spcBef>
          <a:spcPct val="0"/>
        </a:spcBef>
        <a:buNone/>
        <a:defRPr sz="2400" b="1" kern="1200">
          <a:solidFill>
            <a:schemeClr val="accent1"/>
          </a:solidFill>
          <a:latin typeface="+mj-lt"/>
          <a:ea typeface="+mj-ea"/>
          <a:cs typeface="Arial" pitchFamily="34" charset="0"/>
        </a:defRPr>
      </a:lvl1pPr>
    </p:titleStyle>
    <p:bodyStyle>
      <a:lvl1pPr marL="177800" indent="-177800" algn="l" defTabSz="914400" rtl="0" eaLnBrk="1" latinLnBrk="0" hangingPunct="1">
        <a:lnSpc>
          <a:spcPct val="100000"/>
        </a:lnSpc>
        <a:spcBef>
          <a:spcPts val="0"/>
        </a:spcBef>
        <a:spcAft>
          <a:spcPts val="1200"/>
        </a:spcAft>
        <a:buClr>
          <a:schemeClr val="accent1"/>
        </a:buClr>
        <a:buSzPct val="125000"/>
        <a:buFont typeface="Arial" pitchFamily="34" charset="0"/>
        <a:buChar char="›"/>
        <a:defRPr sz="1600" b="0" kern="1200">
          <a:solidFill>
            <a:schemeClr val="tx1"/>
          </a:solidFill>
          <a:latin typeface="+mn-lt"/>
          <a:ea typeface="+mn-ea"/>
          <a:cs typeface="Arial" pitchFamily="34" charset="0"/>
        </a:defRPr>
      </a:lvl1pPr>
      <a:lvl2pPr marL="541338" indent="-184150" algn="l" defTabSz="914400" rtl="0" eaLnBrk="1" latinLnBrk="0" hangingPunct="1">
        <a:lnSpc>
          <a:spcPct val="100000"/>
        </a:lnSpc>
        <a:spcBef>
          <a:spcPts val="0"/>
        </a:spcBef>
        <a:spcAft>
          <a:spcPts val="1200"/>
        </a:spcAft>
        <a:buClr>
          <a:schemeClr val="accent1"/>
        </a:buClr>
        <a:buSzPct val="125000"/>
        <a:buFont typeface="Arial" pitchFamily="34" charset="0"/>
        <a:buChar char="›"/>
        <a:defRPr sz="1600" b="0" kern="1200">
          <a:solidFill>
            <a:schemeClr val="tx1"/>
          </a:solidFill>
          <a:latin typeface="+mn-lt"/>
          <a:ea typeface="+mn-ea"/>
          <a:cs typeface="Arial" pitchFamily="34" charset="0"/>
        </a:defRPr>
      </a:lvl2pPr>
      <a:lvl3pPr marL="896938" indent="-177800" algn="l" defTabSz="914400" rtl="0" eaLnBrk="1" latinLnBrk="0" hangingPunct="1">
        <a:lnSpc>
          <a:spcPct val="100000"/>
        </a:lnSpc>
        <a:spcBef>
          <a:spcPts val="0"/>
        </a:spcBef>
        <a:spcAft>
          <a:spcPts val="1200"/>
        </a:spcAft>
        <a:buClr>
          <a:schemeClr val="accent1"/>
        </a:buClr>
        <a:buSzPct val="125000"/>
        <a:buFont typeface="Arial" pitchFamily="34" charset="0"/>
        <a:buChar char="›"/>
        <a:defRPr sz="1600" b="0" kern="1200">
          <a:solidFill>
            <a:schemeClr val="tx1"/>
          </a:solidFill>
          <a:latin typeface="+mn-lt"/>
          <a:ea typeface="+mn-ea"/>
          <a:cs typeface="Arial" pitchFamily="34" charset="0"/>
        </a:defRPr>
      </a:lvl3pPr>
      <a:lvl4pPr marL="1254125" indent="-179388" algn="l" defTabSz="914400" rtl="0" eaLnBrk="1" latinLnBrk="0" hangingPunct="1">
        <a:lnSpc>
          <a:spcPct val="100000"/>
        </a:lnSpc>
        <a:spcBef>
          <a:spcPts val="0"/>
        </a:spcBef>
        <a:spcAft>
          <a:spcPts val="1200"/>
        </a:spcAft>
        <a:buClr>
          <a:schemeClr val="accent1"/>
        </a:buClr>
        <a:buSzPct val="125000"/>
        <a:buFont typeface="Arial" pitchFamily="34" charset="0"/>
        <a:buChar char="›"/>
        <a:defRPr sz="1600" b="0" kern="1200">
          <a:solidFill>
            <a:schemeClr val="tx1"/>
          </a:solidFill>
          <a:latin typeface="+mn-lt"/>
          <a:ea typeface="+mn-ea"/>
          <a:cs typeface="Arial" pitchFamily="34" charset="0"/>
        </a:defRPr>
      </a:lvl4pPr>
      <a:lvl5pPr marL="1616075" indent="-177800" algn="l" defTabSz="914400" rtl="0" eaLnBrk="1" latinLnBrk="0" hangingPunct="1">
        <a:lnSpc>
          <a:spcPct val="100000"/>
        </a:lnSpc>
        <a:spcBef>
          <a:spcPts val="0"/>
        </a:spcBef>
        <a:spcAft>
          <a:spcPts val="1200"/>
        </a:spcAft>
        <a:buClr>
          <a:schemeClr val="accent1"/>
        </a:buClr>
        <a:buSzPct val="125000"/>
        <a:buFont typeface="Arial" pitchFamily="34" charset="0"/>
        <a:buChar char="›"/>
        <a:defRPr sz="1600" b="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Box 243">
            <a:extLst>
              <a:ext uri="{FF2B5EF4-FFF2-40B4-BE49-F238E27FC236}">
                <a16:creationId xmlns:a16="http://schemas.microsoft.com/office/drawing/2014/main" id="{7B0C7F89-6DB3-4F51-B174-5A0666E7EA6E}"/>
              </a:ext>
            </a:extLst>
          </p:cNvPr>
          <p:cNvSpPr txBox="1"/>
          <p:nvPr/>
        </p:nvSpPr>
        <p:spPr>
          <a:xfrm>
            <a:off x="391066" y="1635647"/>
            <a:ext cx="4017602" cy="2515423"/>
          </a:xfrm>
          <a:prstGeom prst="rect">
            <a:avLst/>
          </a:prstGeom>
          <a:noFill/>
          <a:ln>
            <a:solidFill>
              <a:schemeClr val="tx1"/>
            </a:solidFill>
          </a:ln>
        </p:spPr>
        <p:txBody>
          <a:bodyPr wrap="square" lIns="91440" tIns="45720" rIns="91440" bIns="45720" rtlCol="0" anchor="t">
            <a:noAutofit/>
          </a:bodyPr>
          <a:lstStyle/>
          <a:p>
            <a:r>
              <a:rPr lang="en-US" sz="1050" b="1" dirty="0"/>
              <a:t>Description:</a:t>
            </a:r>
          </a:p>
          <a:p>
            <a:endParaRPr lang="en-US" sz="1050" b="1" dirty="0">
              <a:ea typeface="+mn-lt"/>
              <a:cs typeface="+mn-lt"/>
            </a:endParaRPr>
          </a:p>
          <a:p>
            <a:r>
              <a:rPr lang="en-US" sz="1050" dirty="0">
                <a:ea typeface="+mn-lt"/>
                <a:cs typeface="+mn-lt"/>
              </a:rPr>
              <a:t>In recent years, there has been a growing demand for running AI algorithms on embedded systems. However, traditional microcontrollers are not designed to perform large-scale matrix operations efficiently. This problem is addressed by the TPU (Tensor Processing Unit) architecture, which is capable of executing large matrix multiplications while maintaining low power consumption. The goal of my task was to become familiar with the TPU architecture and to implement such an architecture using a hardware description language (</a:t>
            </a:r>
            <a:r>
              <a:rPr lang="en-US" sz="1050" dirty="0" err="1">
                <a:ea typeface="+mn-lt"/>
                <a:cs typeface="+mn-lt"/>
              </a:rPr>
              <a:t>SystemVerilog</a:t>
            </a:r>
            <a:r>
              <a:rPr lang="en-US" sz="1050" dirty="0">
                <a:ea typeface="+mn-lt"/>
                <a:cs typeface="+mn-lt"/>
              </a:rPr>
              <a:t>). The attached image illustrates the acceleration capabilities of the TPU.</a:t>
            </a:r>
            <a:endParaRPr lang="en-US" dirty="0">
              <a:ea typeface="+mn-lt"/>
              <a:cs typeface="+mn-lt"/>
            </a:endParaRPr>
          </a:p>
          <a:p>
            <a:endParaRPr lang="en-US" sz="1050" b="1" dirty="0">
              <a:cs typeface="Arial"/>
            </a:endParaRPr>
          </a:p>
          <a:p>
            <a:endParaRPr lang="en-US" sz="1050" b="1" dirty="0"/>
          </a:p>
          <a:p>
            <a:endParaRPr lang="en-US" sz="1050" b="1" dirty="0"/>
          </a:p>
          <a:p>
            <a:endParaRPr lang="en-US" sz="1050" b="1" dirty="0"/>
          </a:p>
          <a:p>
            <a:endParaRPr lang="en-US" sz="1050" b="1" dirty="0"/>
          </a:p>
          <a:p>
            <a:endParaRPr lang="en-US" sz="1050" b="1" dirty="0"/>
          </a:p>
          <a:p>
            <a:pPr>
              <a:buClr>
                <a:schemeClr val="accent1"/>
              </a:buClr>
            </a:pPr>
            <a:br>
              <a:rPr lang="en-US" sz="1050" dirty="0"/>
            </a:br>
            <a:br>
              <a:rPr lang="en-US" sz="1050" dirty="0"/>
            </a:br>
            <a:br>
              <a:rPr lang="en-US" sz="1050" dirty="0"/>
            </a:br>
            <a:br>
              <a:rPr lang="en-US" sz="1050" dirty="0"/>
            </a:br>
            <a:br>
              <a:rPr lang="en-US" sz="1050" dirty="0"/>
            </a:br>
            <a:br>
              <a:rPr lang="en-US" sz="1050" dirty="0"/>
            </a:br>
            <a:endParaRPr lang="en-US" sz="1050" dirty="0"/>
          </a:p>
        </p:txBody>
      </p:sp>
      <p:sp>
        <p:nvSpPr>
          <p:cNvPr id="2" name="Dátum helye 1"/>
          <p:cNvSpPr>
            <a:spLocks noGrp="1"/>
          </p:cNvSpPr>
          <p:nvPr>
            <p:ph type="dt" sz="half" idx="10"/>
          </p:nvPr>
        </p:nvSpPr>
        <p:spPr/>
        <p:txBody>
          <a:bodyPr/>
          <a:lstStyle/>
          <a:p>
            <a:fld id="{6B9D1A53-3D50-465D-BEE6-D62CB4527C46}" type="datetime3">
              <a:rPr lang="en-US" noProof="0" smtClean="0"/>
              <a:pPr/>
              <a:t>24 May 2025</a:t>
            </a:fld>
            <a:endParaRPr lang="en-US" noProof="0" dirty="0"/>
          </a:p>
        </p:txBody>
      </p:sp>
      <p:sp>
        <p:nvSpPr>
          <p:cNvPr id="3" name="Dia számának helye 2"/>
          <p:cNvSpPr>
            <a:spLocks noGrp="1"/>
          </p:cNvSpPr>
          <p:nvPr>
            <p:ph type="sldNum" sz="quarter" idx="11"/>
          </p:nvPr>
        </p:nvSpPr>
        <p:spPr/>
        <p:txBody>
          <a:bodyPr/>
          <a:lstStyle/>
          <a:p>
            <a:fld id="{ADA48181-2C78-49CB-8C52-912A07842C2E}" type="slidenum">
              <a:rPr lang="en-US" noProof="0" smtClean="0"/>
              <a:pPr/>
              <a:t>1</a:t>
            </a:fld>
            <a:endParaRPr lang="en-US" noProof="0" dirty="0"/>
          </a:p>
        </p:txBody>
      </p:sp>
      <p:sp>
        <p:nvSpPr>
          <p:cNvPr id="4" name="Élőláb helye 3"/>
          <p:cNvSpPr>
            <a:spLocks noGrp="1"/>
          </p:cNvSpPr>
          <p:nvPr>
            <p:ph type="ftr" sz="quarter" idx="12"/>
          </p:nvPr>
        </p:nvSpPr>
        <p:spPr/>
        <p:txBody>
          <a:bodyPr/>
          <a:lstStyle/>
          <a:p>
            <a:r>
              <a:rPr lang="en-US"/>
              <a:t>Robert Moni</a:t>
            </a:r>
            <a:r>
              <a:rPr lang="en-US" noProof="0"/>
              <a:t>, </a:t>
            </a:r>
            <a:r>
              <a:rPr lang="en-US" noProof="0" dirty="0"/>
              <a:t>© Continental AG</a:t>
            </a:r>
          </a:p>
        </p:txBody>
      </p:sp>
      <p:sp>
        <p:nvSpPr>
          <p:cNvPr id="235" name="TextBox 234">
            <a:extLst>
              <a:ext uri="{FF2B5EF4-FFF2-40B4-BE49-F238E27FC236}">
                <a16:creationId xmlns:a16="http://schemas.microsoft.com/office/drawing/2014/main" id="{066EAA75-8C46-42F9-AD9C-D4A2C6EE1DAD}"/>
              </a:ext>
            </a:extLst>
          </p:cNvPr>
          <p:cNvSpPr txBox="1"/>
          <p:nvPr/>
        </p:nvSpPr>
        <p:spPr>
          <a:xfrm>
            <a:off x="1530688" y="267494"/>
            <a:ext cx="7073760" cy="1166153"/>
          </a:xfrm>
          <a:prstGeom prst="rect">
            <a:avLst/>
          </a:prstGeom>
          <a:noFill/>
        </p:spPr>
        <p:txBody>
          <a:bodyPr wrap="square" lIns="91440" tIns="45720" rIns="91440" bIns="45720" rtlCol="0" anchor="t">
            <a:spAutoFit/>
          </a:bodyPr>
          <a:lstStyle/>
          <a:p>
            <a:pPr>
              <a:lnSpc>
                <a:spcPct val="150000"/>
              </a:lnSpc>
            </a:pPr>
            <a:r>
              <a:rPr lang="en-US" sz="1200" b="1" dirty="0">
                <a:solidFill>
                  <a:schemeClr val="accent1"/>
                </a:solidFill>
              </a:rPr>
              <a:t>Name: </a:t>
            </a:r>
            <a:r>
              <a:rPr lang="en-US" sz="1200" dirty="0" err="1">
                <a:solidFill>
                  <a:srgbClr val="000000"/>
                </a:solidFill>
              </a:rPr>
              <a:t>Epres</a:t>
            </a:r>
            <a:r>
              <a:rPr lang="en-US" sz="1200" dirty="0">
                <a:solidFill>
                  <a:srgbClr val="000000"/>
                </a:solidFill>
              </a:rPr>
              <a:t> Tamás,</a:t>
            </a:r>
            <a:r>
              <a:rPr lang="en-US" sz="1200" dirty="0"/>
              <a:t> MSc student</a:t>
            </a:r>
            <a:r>
              <a:rPr lang="hu-HU" sz="1200" dirty="0"/>
              <a:t> </a:t>
            </a:r>
            <a:br>
              <a:rPr lang="en-US" sz="1200" dirty="0"/>
            </a:br>
            <a:r>
              <a:rPr lang="en-US" sz="1200" b="1" dirty="0">
                <a:solidFill>
                  <a:schemeClr val="accent1"/>
                </a:solidFill>
              </a:rPr>
              <a:t>Project type: </a:t>
            </a:r>
            <a:r>
              <a:rPr lang="en-US" sz="1200" dirty="0"/>
              <a:t>laboratory project </a:t>
            </a:r>
            <a:br>
              <a:rPr lang="en-US" sz="1200" dirty="0"/>
            </a:br>
            <a:r>
              <a:rPr lang="en-US" sz="1200" b="1" dirty="0">
                <a:solidFill>
                  <a:schemeClr val="accent1"/>
                </a:solidFill>
              </a:rPr>
              <a:t>Topic: </a:t>
            </a:r>
            <a:r>
              <a:rPr lang="en-US" sz="1200" dirty="0">
                <a:solidFill>
                  <a:srgbClr val="000000"/>
                </a:solidFill>
                <a:ea typeface="+mn-lt"/>
                <a:cs typeface="+mn-lt"/>
              </a:rPr>
              <a:t>Evaluation of Neural Network Execution on a Google Edge TPU-Based System</a:t>
            </a:r>
            <a:endParaRPr lang="hu-HU" sz="1200" dirty="0">
              <a:solidFill>
                <a:srgbClr val="000000"/>
              </a:solidFill>
            </a:endParaRPr>
          </a:p>
          <a:p>
            <a:pPr>
              <a:lnSpc>
                <a:spcPct val="150000"/>
              </a:lnSpc>
            </a:pPr>
            <a:r>
              <a:rPr lang="hu-HU" sz="1200" b="1" dirty="0" err="1">
                <a:solidFill>
                  <a:schemeClr val="accent1"/>
                </a:solidFill>
              </a:rPr>
              <a:t>Supervisors</a:t>
            </a:r>
            <a:r>
              <a:rPr lang="hu-HU" sz="1200" dirty="0"/>
              <a:t>: </a:t>
            </a:r>
            <a:r>
              <a:rPr lang="hu-HU" sz="1200" dirty="0" err="1"/>
              <a:t>Szinyéri</a:t>
            </a:r>
            <a:r>
              <a:rPr lang="hu-HU" sz="1200" dirty="0"/>
              <a:t> Bence, </a:t>
            </a:r>
            <a:r>
              <a:rPr lang="hu-HU" sz="1200" dirty="0" err="1"/>
              <a:t>Sik</a:t>
            </a:r>
            <a:r>
              <a:rPr lang="hu-HU" sz="1200" dirty="0"/>
              <a:t> Dávid</a:t>
            </a:r>
            <a:endParaRPr lang="en-US" sz="1050" dirty="0"/>
          </a:p>
        </p:txBody>
      </p:sp>
      <p:sp>
        <p:nvSpPr>
          <p:cNvPr id="245" name="Rectangle 244">
            <a:extLst>
              <a:ext uri="{FF2B5EF4-FFF2-40B4-BE49-F238E27FC236}">
                <a16:creationId xmlns:a16="http://schemas.microsoft.com/office/drawing/2014/main" id="{A4CD9F0A-6EF3-4451-A2BD-679A55218B78}"/>
              </a:ext>
            </a:extLst>
          </p:cNvPr>
          <p:cNvSpPr/>
          <p:nvPr/>
        </p:nvSpPr>
        <p:spPr>
          <a:xfrm>
            <a:off x="4731112" y="1635647"/>
            <a:ext cx="4017602" cy="2516073"/>
          </a:xfrm>
          <a:prstGeom prst="rect">
            <a:avLst/>
          </a:prstGeom>
          <a:noFill/>
          <a:ln/>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algn="ctr"/>
            <a:endParaRPr lang="en-US" sz="1600" dirty="0">
              <a:solidFill>
                <a:schemeClr val="bg2">
                  <a:lumMod val="10000"/>
                </a:schemeClr>
              </a:solidFill>
              <a:cs typeface="Arial"/>
            </a:endParaRPr>
          </a:p>
        </p:txBody>
      </p:sp>
      <p:pic>
        <p:nvPicPr>
          <p:cNvPr id="6" name="Ábra 5" descr="Google Coral Edge TPU Introduction ...">
            <a:extLst>
              <a:ext uri="{FF2B5EF4-FFF2-40B4-BE49-F238E27FC236}">
                <a16:creationId xmlns:a16="http://schemas.microsoft.com/office/drawing/2014/main" id="{E83A6EDF-315E-8A04-9350-F81C6B9780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25682" y="2204977"/>
            <a:ext cx="3627408" cy="1369744"/>
          </a:xfrm>
          <a:prstGeom prst="rect">
            <a:avLst/>
          </a:prstGeom>
        </p:spPr>
      </p:pic>
    </p:spTree>
    <p:extLst>
      <p:ext uri="{BB962C8B-B14F-4D97-AF65-F5344CB8AC3E}">
        <p14:creationId xmlns:p14="http://schemas.microsoft.com/office/powerpoint/2010/main" val="25128142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3FAE4E-E3C6-449B-8D31-EEB1EA35FA6F}"/>
              </a:ext>
            </a:extLst>
          </p:cNvPr>
          <p:cNvSpPr>
            <a:spLocks noGrp="1"/>
          </p:cNvSpPr>
          <p:nvPr>
            <p:ph type="dt" sz="half" idx="10"/>
          </p:nvPr>
        </p:nvSpPr>
        <p:spPr/>
        <p:txBody>
          <a:bodyPr/>
          <a:lstStyle/>
          <a:p>
            <a:fld id="{6B9D1A53-3D50-465D-BEE6-D62CB4527C46}" type="datetime3">
              <a:rPr lang="en-US" noProof="0" smtClean="0"/>
              <a:pPr/>
              <a:t>24 May 2025</a:t>
            </a:fld>
            <a:endParaRPr lang="en-US" noProof="0"/>
          </a:p>
        </p:txBody>
      </p:sp>
      <p:sp>
        <p:nvSpPr>
          <p:cNvPr id="3" name="Slide Number Placeholder 2">
            <a:extLst>
              <a:ext uri="{FF2B5EF4-FFF2-40B4-BE49-F238E27FC236}">
                <a16:creationId xmlns:a16="http://schemas.microsoft.com/office/drawing/2014/main" id="{8BADB6FE-4FD4-427F-B9BE-833D81DADF47}"/>
              </a:ext>
            </a:extLst>
          </p:cNvPr>
          <p:cNvSpPr>
            <a:spLocks noGrp="1"/>
          </p:cNvSpPr>
          <p:nvPr>
            <p:ph type="sldNum" sz="quarter" idx="11"/>
          </p:nvPr>
        </p:nvSpPr>
        <p:spPr/>
        <p:txBody>
          <a:bodyPr/>
          <a:lstStyle/>
          <a:p>
            <a:fld id="{ADA48181-2C78-49CB-8C52-912A07842C2E}" type="slidenum">
              <a:rPr lang="en-US" noProof="0" smtClean="0"/>
              <a:pPr/>
              <a:t>2</a:t>
            </a:fld>
            <a:endParaRPr lang="en-US" noProof="0"/>
          </a:p>
        </p:txBody>
      </p:sp>
      <p:sp>
        <p:nvSpPr>
          <p:cNvPr id="4" name="Footer Placeholder 3">
            <a:extLst>
              <a:ext uri="{FF2B5EF4-FFF2-40B4-BE49-F238E27FC236}">
                <a16:creationId xmlns:a16="http://schemas.microsoft.com/office/drawing/2014/main" id="{118502AC-05DF-46B8-8A28-CD124C8EFA4D}"/>
              </a:ext>
            </a:extLst>
          </p:cNvPr>
          <p:cNvSpPr>
            <a:spLocks noGrp="1"/>
          </p:cNvSpPr>
          <p:nvPr>
            <p:ph type="ftr" sz="quarter" idx="12"/>
          </p:nvPr>
        </p:nvSpPr>
        <p:spPr/>
        <p:txBody>
          <a:bodyPr/>
          <a:lstStyle/>
          <a:p>
            <a:r>
              <a:rPr lang="en-US" noProof="0"/>
              <a:t>Author, © Continental AG</a:t>
            </a:r>
          </a:p>
        </p:txBody>
      </p:sp>
      <p:sp>
        <p:nvSpPr>
          <p:cNvPr id="7" name="TextBox 6">
            <a:extLst>
              <a:ext uri="{FF2B5EF4-FFF2-40B4-BE49-F238E27FC236}">
                <a16:creationId xmlns:a16="http://schemas.microsoft.com/office/drawing/2014/main" id="{69663E43-3C0E-4694-9A29-D5698B97427B}"/>
              </a:ext>
            </a:extLst>
          </p:cNvPr>
          <p:cNvSpPr txBox="1"/>
          <p:nvPr/>
        </p:nvSpPr>
        <p:spPr>
          <a:xfrm>
            <a:off x="323528" y="195486"/>
            <a:ext cx="4572000" cy="369332"/>
          </a:xfrm>
          <a:prstGeom prst="rect">
            <a:avLst/>
          </a:prstGeom>
          <a:noFill/>
        </p:spPr>
        <p:txBody>
          <a:bodyPr wrap="square">
            <a:spAutoFit/>
          </a:bodyPr>
          <a:lstStyle/>
          <a:p>
            <a:r>
              <a:rPr lang="en-US" sz="1800" dirty="0"/>
              <a:t>Experiments</a:t>
            </a:r>
            <a:endParaRPr lang="en-US" dirty="0"/>
          </a:p>
        </p:txBody>
      </p:sp>
      <p:sp>
        <p:nvSpPr>
          <p:cNvPr id="8" name="TextBox 7">
            <a:extLst>
              <a:ext uri="{FF2B5EF4-FFF2-40B4-BE49-F238E27FC236}">
                <a16:creationId xmlns:a16="http://schemas.microsoft.com/office/drawing/2014/main" id="{0FBA17CB-2B82-4B07-A0EC-51BBE25D88D9}"/>
              </a:ext>
            </a:extLst>
          </p:cNvPr>
          <p:cNvSpPr txBox="1"/>
          <p:nvPr/>
        </p:nvSpPr>
        <p:spPr>
          <a:xfrm>
            <a:off x="337151" y="1059582"/>
            <a:ext cx="4071517" cy="3162080"/>
          </a:xfrm>
          <a:prstGeom prst="rect">
            <a:avLst/>
          </a:prstGeom>
          <a:noFill/>
          <a:ln>
            <a:solidFill>
              <a:schemeClr val="tx1"/>
            </a:solidFill>
          </a:ln>
        </p:spPr>
        <p:txBody>
          <a:bodyPr wrap="square" lIns="91440" tIns="45720" rIns="91440" bIns="45720" rtlCol="0" anchor="t">
            <a:noAutofit/>
          </a:bodyPr>
          <a:lstStyle/>
          <a:p>
            <a:r>
              <a:rPr lang="en-US" sz="1050" b="1" dirty="0"/>
              <a:t>Description:</a:t>
            </a:r>
          </a:p>
          <a:p>
            <a:endParaRPr lang="en-US" sz="1050" b="1" dirty="0">
              <a:ea typeface="+mn-lt"/>
              <a:cs typeface="+mn-lt"/>
            </a:endParaRPr>
          </a:p>
          <a:p>
            <a:r>
              <a:rPr lang="en-US" sz="1050" dirty="0">
                <a:ea typeface="+mn-lt"/>
                <a:cs typeface="+mn-lt"/>
              </a:rPr>
              <a:t>During my work, I became familiar with fundamental concepts of digital circuits, such as timing concepts, and when to apply combinational or sequential logic circuits.</a:t>
            </a:r>
            <a:endParaRPr lang="en-US" dirty="0">
              <a:ea typeface="+mn-lt"/>
              <a:cs typeface="+mn-lt"/>
            </a:endParaRPr>
          </a:p>
          <a:p>
            <a:endParaRPr lang="en-US"/>
          </a:p>
          <a:p>
            <a:r>
              <a:rPr lang="en-US" sz="1050" dirty="0">
                <a:ea typeface="+mn-lt"/>
                <a:cs typeface="+mn-lt"/>
              </a:rPr>
              <a:t>In addition to this, I studied the basic principles behind the operation of the Google Edge TPU, and I also implemented a simplified architecture using the </a:t>
            </a:r>
            <a:r>
              <a:rPr lang="en-US" sz="1050" dirty="0" err="1">
                <a:ea typeface="+mn-lt"/>
                <a:cs typeface="+mn-lt"/>
              </a:rPr>
              <a:t>Vivado</a:t>
            </a:r>
            <a:r>
              <a:rPr lang="en-US" sz="1050" dirty="0">
                <a:ea typeface="+mn-lt"/>
                <a:cs typeface="+mn-lt"/>
              </a:rPr>
              <a:t> environment.</a:t>
            </a:r>
            <a:endParaRPr lang="en-US" dirty="0">
              <a:ea typeface="+mn-lt"/>
              <a:cs typeface="+mn-lt"/>
            </a:endParaRPr>
          </a:p>
          <a:p>
            <a:endParaRPr lang="en-US"/>
          </a:p>
          <a:p>
            <a:r>
              <a:rPr lang="en-US" sz="1050" dirty="0">
                <a:ea typeface="+mn-lt"/>
                <a:cs typeface="+mn-lt"/>
              </a:rPr>
              <a:t>The figure below shows a basic hardware concept of the Google Edge TPU, the systolic array. Its essence is that multiple different execution units receive data from a high-bandwidth memory with proper timing, thereby enabling matrix multiplication.</a:t>
            </a:r>
            <a:endParaRPr lang="en-US" dirty="0">
              <a:ea typeface="+mn-lt"/>
              <a:cs typeface="+mn-lt"/>
            </a:endParaRPr>
          </a:p>
          <a:p>
            <a:endParaRPr lang="en-US" sz="1050" dirty="0">
              <a:ea typeface="+mn-lt"/>
              <a:cs typeface="+mn-lt"/>
            </a:endParaRPr>
          </a:p>
          <a:p>
            <a:endParaRPr lang="en-US" sz="1050" b="1" dirty="0">
              <a:cs typeface="Arial"/>
            </a:endParaRPr>
          </a:p>
          <a:p>
            <a:endParaRPr lang="en-US" sz="1050" b="1" dirty="0"/>
          </a:p>
          <a:p>
            <a:endParaRPr lang="en-US" sz="1050" b="1" dirty="0"/>
          </a:p>
          <a:p>
            <a:endParaRPr lang="en-US" sz="1050" b="1" dirty="0"/>
          </a:p>
          <a:p>
            <a:endParaRPr lang="en-US" sz="1050" b="1" dirty="0"/>
          </a:p>
          <a:p>
            <a:endParaRPr lang="en-US" sz="1050" b="1" dirty="0"/>
          </a:p>
          <a:p>
            <a:endParaRPr lang="en-US" sz="1050" b="1" dirty="0"/>
          </a:p>
          <a:p>
            <a:endParaRPr lang="en-US" sz="1050" b="1" dirty="0"/>
          </a:p>
          <a:p>
            <a:endParaRPr lang="en-US" sz="1050" b="1" dirty="0"/>
          </a:p>
          <a:p>
            <a:endParaRPr lang="en-US" sz="1050" b="1" dirty="0"/>
          </a:p>
          <a:p>
            <a:pPr>
              <a:buClr>
                <a:schemeClr val="accent1"/>
              </a:buClr>
            </a:pPr>
            <a:br>
              <a:rPr lang="en-US" sz="1050" dirty="0"/>
            </a:br>
            <a:br>
              <a:rPr lang="en-US" sz="1050" dirty="0"/>
            </a:br>
            <a:br>
              <a:rPr lang="en-US" sz="1050" dirty="0"/>
            </a:br>
            <a:br>
              <a:rPr lang="en-US" sz="1050" dirty="0"/>
            </a:br>
            <a:br>
              <a:rPr lang="en-US" sz="1050" dirty="0"/>
            </a:br>
            <a:br>
              <a:rPr lang="en-US" sz="1050" dirty="0"/>
            </a:br>
            <a:endParaRPr lang="en-US" sz="1050" dirty="0"/>
          </a:p>
        </p:txBody>
      </p:sp>
      <p:sp>
        <p:nvSpPr>
          <p:cNvPr id="9" name="Rectangle 8">
            <a:extLst>
              <a:ext uri="{FF2B5EF4-FFF2-40B4-BE49-F238E27FC236}">
                <a16:creationId xmlns:a16="http://schemas.microsoft.com/office/drawing/2014/main" id="{03C2340E-624D-4E2A-B993-48E6C33B82EE}"/>
              </a:ext>
            </a:extLst>
          </p:cNvPr>
          <p:cNvSpPr/>
          <p:nvPr/>
        </p:nvSpPr>
        <p:spPr>
          <a:xfrm>
            <a:off x="4731112" y="1059582"/>
            <a:ext cx="4017602" cy="3162404"/>
          </a:xfrm>
          <a:prstGeom prst="rect">
            <a:avLst/>
          </a:prstGeom>
          <a:noFill/>
          <a:ln/>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algn="ctr"/>
            <a:endParaRPr lang="en-US" sz="1600" dirty="0">
              <a:solidFill>
                <a:schemeClr val="bg2">
                  <a:lumMod val="10000"/>
                </a:schemeClr>
              </a:solidFill>
              <a:cs typeface="Arial"/>
            </a:endParaRPr>
          </a:p>
        </p:txBody>
      </p:sp>
      <p:pic>
        <p:nvPicPr>
          <p:cNvPr id="5" name="Kép 4">
            <a:extLst>
              <a:ext uri="{FF2B5EF4-FFF2-40B4-BE49-F238E27FC236}">
                <a16:creationId xmlns:a16="http://schemas.microsoft.com/office/drawing/2014/main" id="{2B9AD2B1-58D3-ED95-ACAE-D796916C5227}"/>
              </a:ext>
            </a:extLst>
          </p:cNvPr>
          <p:cNvPicPr>
            <a:picLocks noChangeAspect="1"/>
          </p:cNvPicPr>
          <p:nvPr/>
        </p:nvPicPr>
        <p:blipFill>
          <a:blip r:embed="rId2"/>
          <a:stretch>
            <a:fillRect/>
          </a:stretch>
        </p:blipFill>
        <p:spPr>
          <a:xfrm>
            <a:off x="4899085" y="1484732"/>
            <a:ext cx="3659038" cy="2324998"/>
          </a:xfrm>
          <a:prstGeom prst="rect">
            <a:avLst/>
          </a:prstGeom>
        </p:spPr>
      </p:pic>
    </p:spTree>
    <p:extLst>
      <p:ext uri="{BB962C8B-B14F-4D97-AF65-F5344CB8AC3E}">
        <p14:creationId xmlns:p14="http://schemas.microsoft.com/office/powerpoint/2010/main" val="122019340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3FAE4E-E3C6-449B-8D31-EEB1EA35FA6F}"/>
              </a:ext>
            </a:extLst>
          </p:cNvPr>
          <p:cNvSpPr>
            <a:spLocks noGrp="1"/>
          </p:cNvSpPr>
          <p:nvPr>
            <p:ph type="dt" sz="half" idx="10"/>
          </p:nvPr>
        </p:nvSpPr>
        <p:spPr/>
        <p:txBody>
          <a:bodyPr/>
          <a:lstStyle/>
          <a:p>
            <a:fld id="{6B9D1A53-3D50-465D-BEE6-D62CB4527C46}" type="datetime3">
              <a:rPr lang="en-US" noProof="0" smtClean="0"/>
              <a:pPr/>
              <a:t>24 May 2025</a:t>
            </a:fld>
            <a:endParaRPr lang="en-US" noProof="0"/>
          </a:p>
        </p:txBody>
      </p:sp>
      <p:sp>
        <p:nvSpPr>
          <p:cNvPr id="3" name="Slide Number Placeholder 2">
            <a:extLst>
              <a:ext uri="{FF2B5EF4-FFF2-40B4-BE49-F238E27FC236}">
                <a16:creationId xmlns:a16="http://schemas.microsoft.com/office/drawing/2014/main" id="{8BADB6FE-4FD4-427F-B9BE-833D81DADF47}"/>
              </a:ext>
            </a:extLst>
          </p:cNvPr>
          <p:cNvSpPr>
            <a:spLocks noGrp="1"/>
          </p:cNvSpPr>
          <p:nvPr>
            <p:ph type="sldNum" sz="quarter" idx="11"/>
          </p:nvPr>
        </p:nvSpPr>
        <p:spPr/>
        <p:txBody>
          <a:bodyPr/>
          <a:lstStyle/>
          <a:p>
            <a:fld id="{ADA48181-2C78-49CB-8C52-912A07842C2E}" type="slidenum">
              <a:rPr lang="en-US" noProof="0" smtClean="0"/>
              <a:pPr/>
              <a:t>3</a:t>
            </a:fld>
            <a:endParaRPr lang="en-US" noProof="0"/>
          </a:p>
        </p:txBody>
      </p:sp>
      <p:sp>
        <p:nvSpPr>
          <p:cNvPr id="4" name="Footer Placeholder 3">
            <a:extLst>
              <a:ext uri="{FF2B5EF4-FFF2-40B4-BE49-F238E27FC236}">
                <a16:creationId xmlns:a16="http://schemas.microsoft.com/office/drawing/2014/main" id="{118502AC-05DF-46B8-8A28-CD124C8EFA4D}"/>
              </a:ext>
            </a:extLst>
          </p:cNvPr>
          <p:cNvSpPr>
            <a:spLocks noGrp="1"/>
          </p:cNvSpPr>
          <p:nvPr>
            <p:ph type="ftr" sz="quarter" idx="12"/>
          </p:nvPr>
        </p:nvSpPr>
        <p:spPr/>
        <p:txBody>
          <a:bodyPr/>
          <a:lstStyle/>
          <a:p>
            <a:r>
              <a:rPr lang="en-US" noProof="0"/>
              <a:t>Author, © Continental AG</a:t>
            </a:r>
          </a:p>
        </p:txBody>
      </p:sp>
      <p:sp>
        <p:nvSpPr>
          <p:cNvPr id="7" name="TextBox 6">
            <a:extLst>
              <a:ext uri="{FF2B5EF4-FFF2-40B4-BE49-F238E27FC236}">
                <a16:creationId xmlns:a16="http://schemas.microsoft.com/office/drawing/2014/main" id="{69663E43-3C0E-4694-9A29-D5698B97427B}"/>
              </a:ext>
            </a:extLst>
          </p:cNvPr>
          <p:cNvSpPr txBox="1"/>
          <p:nvPr/>
        </p:nvSpPr>
        <p:spPr>
          <a:xfrm>
            <a:off x="323528" y="195486"/>
            <a:ext cx="4572000" cy="369332"/>
          </a:xfrm>
          <a:prstGeom prst="rect">
            <a:avLst/>
          </a:prstGeom>
          <a:noFill/>
        </p:spPr>
        <p:txBody>
          <a:bodyPr wrap="square">
            <a:spAutoFit/>
          </a:bodyPr>
          <a:lstStyle/>
          <a:p>
            <a:r>
              <a:rPr lang="en-US" sz="1800" dirty="0"/>
              <a:t>Results &amp; future work</a:t>
            </a:r>
            <a:endParaRPr lang="en-US" dirty="0"/>
          </a:p>
        </p:txBody>
      </p:sp>
      <p:sp>
        <p:nvSpPr>
          <p:cNvPr id="8" name="TextBox 7">
            <a:extLst>
              <a:ext uri="{FF2B5EF4-FFF2-40B4-BE49-F238E27FC236}">
                <a16:creationId xmlns:a16="http://schemas.microsoft.com/office/drawing/2014/main" id="{0FBA17CB-2B82-4B07-A0EC-51BBE25D88D9}"/>
              </a:ext>
            </a:extLst>
          </p:cNvPr>
          <p:cNvSpPr txBox="1"/>
          <p:nvPr/>
        </p:nvSpPr>
        <p:spPr>
          <a:xfrm>
            <a:off x="326368" y="1059582"/>
            <a:ext cx="4082300" cy="3162242"/>
          </a:xfrm>
          <a:prstGeom prst="rect">
            <a:avLst/>
          </a:prstGeom>
          <a:noFill/>
          <a:ln>
            <a:solidFill>
              <a:schemeClr val="tx1"/>
            </a:solidFill>
          </a:ln>
        </p:spPr>
        <p:txBody>
          <a:bodyPr wrap="square" lIns="91440" tIns="45720" rIns="91440" bIns="45720" rtlCol="0" anchor="t">
            <a:noAutofit/>
          </a:bodyPr>
          <a:lstStyle/>
          <a:p>
            <a:r>
              <a:rPr lang="en-US" sz="1050" b="1" dirty="0"/>
              <a:t>Description:</a:t>
            </a:r>
          </a:p>
          <a:p>
            <a:endParaRPr lang="en-US" sz="1050" b="1" dirty="0">
              <a:ea typeface="+mn-lt"/>
              <a:cs typeface="+mn-lt"/>
            </a:endParaRPr>
          </a:p>
          <a:p>
            <a:r>
              <a:rPr lang="en-US" sz="1050" dirty="0">
                <a:ea typeface="+mn-lt"/>
                <a:cs typeface="+mn-lt"/>
              </a:rPr>
              <a:t>The image below illustrates the generation of the activation map of a 5×5 image representing the digit "1", demonstrated through a testbench. In this case, a simple Prewitt operator in the x-direction was applied to produce an activation map that can be fed into an MLP layer.</a:t>
            </a:r>
            <a:endParaRPr lang="en-US">
              <a:ea typeface="+mn-lt"/>
              <a:cs typeface="+mn-lt"/>
            </a:endParaRPr>
          </a:p>
          <a:p>
            <a:endParaRPr lang="en-US" sz="1050" b="1" dirty="0"/>
          </a:p>
          <a:p>
            <a:endParaRPr lang="en-US" sz="1050" b="1" dirty="0"/>
          </a:p>
          <a:p>
            <a:endParaRPr lang="en-US" sz="1050" b="1" dirty="0"/>
          </a:p>
          <a:p>
            <a:r>
              <a:rPr lang="en-US" sz="1050" b="1" dirty="0"/>
              <a:t>Future work: </a:t>
            </a:r>
            <a:endParaRPr lang="en-US" sz="1050" b="1">
              <a:cs typeface="Arial"/>
            </a:endParaRPr>
          </a:p>
          <a:p>
            <a:r>
              <a:rPr lang="en-US" sz="1050" dirty="0">
                <a:ea typeface="+mn-lt"/>
                <a:cs typeface="+mn-lt"/>
              </a:rPr>
              <a:t>Optimization of the implemented architecture, improved allocation of I/O pins, implementation of a serial communication interface as the input channel, testing the system on real hardware, and enabling interoperability with a microcontroller.</a:t>
            </a:r>
            <a:endParaRPr lang="en-US" dirty="0">
              <a:ea typeface="+mn-lt"/>
              <a:cs typeface="+mn-lt"/>
            </a:endParaRPr>
          </a:p>
          <a:p>
            <a:pPr>
              <a:buClr>
                <a:schemeClr val="accent1"/>
              </a:buClr>
            </a:pPr>
            <a:br>
              <a:rPr lang="en-US" sz="1050" dirty="0"/>
            </a:br>
            <a:br>
              <a:rPr lang="en-US" sz="1050" dirty="0"/>
            </a:br>
            <a:br>
              <a:rPr lang="en-US" sz="1050" dirty="0"/>
            </a:br>
            <a:br>
              <a:rPr lang="en-US" sz="1050" dirty="0"/>
            </a:br>
            <a:br>
              <a:rPr lang="en-US" sz="1050" dirty="0"/>
            </a:br>
            <a:br>
              <a:rPr lang="en-US" sz="1050" dirty="0"/>
            </a:br>
            <a:endParaRPr lang="en-US" sz="1050" dirty="0"/>
          </a:p>
        </p:txBody>
      </p:sp>
      <p:sp>
        <p:nvSpPr>
          <p:cNvPr id="9" name="Rectangle 8">
            <a:extLst>
              <a:ext uri="{FF2B5EF4-FFF2-40B4-BE49-F238E27FC236}">
                <a16:creationId xmlns:a16="http://schemas.microsoft.com/office/drawing/2014/main" id="{03C2340E-624D-4E2A-B993-48E6C33B82EE}"/>
              </a:ext>
            </a:extLst>
          </p:cNvPr>
          <p:cNvSpPr/>
          <p:nvPr/>
        </p:nvSpPr>
        <p:spPr>
          <a:xfrm>
            <a:off x="4731112" y="1059582"/>
            <a:ext cx="4017602" cy="3162404"/>
          </a:xfrm>
          <a:prstGeom prst="rect">
            <a:avLst/>
          </a:prstGeom>
          <a:no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600" dirty="0">
                <a:solidFill>
                  <a:schemeClr val="bg2">
                    <a:lumMod val="10000"/>
                  </a:schemeClr>
                </a:solidFill>
              </a:rPr>
              <a:t>{insert picture/gif related to results}</a:t>
            </a:r>
          </a:p>
        </p:txBody>
      </p:sp>
      <p:pic>
        <p:nvPicPr>
          <p:cNvPr id="5" name="Kép 4" descr="A képen szöveg, képernyőkép, képernyő, szám látható&#10;&#10;Lehet, hogy az AI által létrehozott tartalom helytelen.">
            <a:extLst>
              <a:ext uri="{FF2B5EF4-FFF2-40B4-BE49-F238E27FC236}">
                <a16:creationId xmlns:a16="http://schemas.microsoft.com/office/drawing/2014/main" id="{615CC503-37CE-938B-7F5D-18CA58EEB85C}"/>
              </a:ext>
            </a:extLst>
          </p:cNvPr>
          <p:cNvPicPr>
            <a:picLocks noChangeAspect="1"/>
          </p:cNvPicPr>
          <p:nvPr/>
        </p:nvPicPr>
        <p:blipFill>
          <a:blip r:embed="rId2"/>
          <a:stretch>
            <a:fillRect/>
          </a:stretch>
        </p:blipFill>
        <p:spPr>
          <a:xfrm>
            <a:off x="4895491" y="1765657"/>
            <a:ext cx="3666227" cy="1773933"/>
          </a:xfrm>
          <a:prstGeom prst="rect">
            <a:avLst/>
          </a:prstGeom>
        </p:spPr>
      </p:pic>
    </p:spTree>
    <p:extLst>
      <p:ext uri="{BB962C8B-B14F-4D97-AF65-F5344CB8AC3E}">
        <p14:creationId xmlns:p14="http://schemas.microsoft.com/office/powerpoint/2010/main" val="370426931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MIO_BULLET_IMAGE_BINARY_DATA" val="R0lGODlh4AHgAeZ/AP+WAf/Mk/2YAP+vOP3guf+rMf716vz///6cAP725f/VqP6aBP2rMP/fvP/Upfz++//nxf7q0P6YBf/69f+yQv+uMP+1TP/8/f+wOP3s0fyYAv6wOv768v/Tqfv//fvVpv6yRfyZAP+YBv388vyqMP6aBv/UqfyaA/+WBeGaAP/fwP/q0/+ZCP+0Rf/6+OKYAv7KkfyuMP/s1P6cBP/29f+4U/6ZAP6ZAf+YAf+aAP/+/////f+aAv+ZAv2aAP7///+YAP+sMP6bAP7+/v6sMP6sMf6aAP6ZA/+YA/2aAf/9/v7+/P+tMP+bAP6bAv/9///+/P7//f7+//7/+v//+/2tMP+bAfybAP/++v//+v+aBP2wOv3++fyaAf+bBP7/+/39/f/+/f2ZBf/n1v79///8///9+P2bBvnXp/v/+v3Xqv/37P39//78//2vOP/Xpv79+//Vqv2bBP+XA/+xOv+aAf/++/+3T/+ZBP2bAPqbAf/Ur//QmP////+ZAP///yH5BAEAAH8ALAAAAADgAeABAAf/gH+Cg4SFhoeIiYqLjI2Oj5CRkpOUlZaXmJmam5ydnp+goaKjpKWmp6ipqqusra6vsLGys7S1tre4ubq7vL2+v8DBwsPExcbHyMnKy8zNzs/Q0dLT1NXW19jZ2tvc3d7f4OHi4+Tl5ufopRQFBUEFRCDs8vP09fb0TAxERen9/v+CiggcOJCJDT85gPDwc6Ohw4cQI0p8iKTHgg1MCugjwoRCkA0AQ4qUxg5DlSJBBhCxwbKljRs9fPDoouWGy5s4c+p06SdJDh9GfPgI8TNHAQpEBrBLOrKpU14MKtTYV6AIjhA4gCDAoRPJkRw4klxZuLOsWZZ+DiK84afHERta//wIwPGThxEeQTDkdfe0r99U74hUJWLET1g/iG8cORJCLeLHfowI6GFDAEMeODJr3sy5s+fNTnLcuPvSDxDGPkRoeMlVy1sgSG5UGRCEY4G/uHNfUhqESRDHkIMLH068uPHjyJMHD8K8wAAGuqNLL4RhaYUbTSrjUM69u/fv3ZsAUbpuwPTzTgVGLfDyRogbQngkAU+/vn3uThD6EZKDSJUgVViA3oDmUBBDAb4Z0cMNom2HWUNc3SfhhBLiYIQQfhzRgxE51MREBUWYR+CI2xTBxBZFvOVDQvxZdgMPNiCBAIMU1mhjdw9mx6ENOPQgxA1AbEBESiQWKU0FBVSBQf8IfmAWF0NAKOaDDRy2FQJlN2appXBNOLGdFUAs0IMfXtwgghYCiBZiBRUIaOSbxgyAwZA4CLAQW6YhZpcNOWQHxHZHOEHUloRuCUQSDTkRY2k2CAFEDgeZycMATGDAD5yY8tJOkjjwACkPQODhxA1OvMWWlzROGRMQJTxZ6KsT3uDDo3HhIJ4IfPqwXQk2ZIfQQUUQQQRImRYrywbMBQHrsswym4MfGBFr7LSAMdfstdhuCR+flppI7behUMoEE/Fla+659y3UA11NGBFEEc6BKy8mHymLGRJdoKvvvspRBukROMzQQ6j+UTDvwY9UkE8QCeVHI78QRxwcEGck4UP/bAjFdGFS0CHssSFEUFBEmqBihsMVeLgq8cr6+oCHH1YAWVMXlAGhhQ3ddvzxwW4wUICXmDHkoh8zsGy0vndpAeqYC4UgxJg2LMBVbUzs/O07RWzgL48H5dcEdgIccfTY2MKIg0x2JoaDCC0ixAMSGRFhdaZMEFGBD2TnrTd3yc5dZIgperr34IQT546Ifk+3DhNATKnFs4VHHrkQQaCYuG6+MeGHFlfOOqbkoO/Npw1FVGDw5U9tMEARQtjAw7ZACIFE6LSTvYAYVuSQw7uIo/4PBky0kINdo2bWpA141648yxYSzRYTRejsOzrsANHrHCw9m/YCkC/v/b6x56Do/3aQUj29ORsUcJ2CNsx3AxJAMI3n9/SfKxNCdDU6PNzvnB8OipqrnwBr1zf/bcMC7WjSABdIu3cZMBsYYMBCpsTACkruXUF4IDWCsA62wKd7Fgxh3sSXvtNpsBntqMKLDpIEGwBBhDAkGw4qwgMQnZAZITrIW7YjhLPF8IcsuwEC/jSeFkjrhsRAShB8cASbjElXVQKiFPl1kJvJYVYYMCESg2ESwySkBz/hkQDQMsUynis+c8hBmsQWIultcRfJMqMcCZedKmjxjbhAyRz3uDcRPKo2dMDjLfIxAD4akmw5mAOTbsAUQc6CAUyA0SEnybImJA9GGHTkK1KCAZuIjf+SoOQXEuCSlSO0rgq30eQqKhCEmPhhAS8MpSzPxSMM9QABfkDCHDKnSlSEqAfvocssh5kt17HkCp9qiB+S1EtSvKMCrkuIH3RFzGouywZXekkO8DAaP4hAABZwYzM5YZLCWPOcLCvgODdRBAoADJ3wXFle1pkJSg1ACF+Lpz4hVgW50bMSeVGQGvdJUH31ACVH/KcjUAIXT/WwoBDNlhqZ0DuFKmIAGNEd/oQY0Y4uKyxiq4pFF6E+I8gKfziYgzk9ylItwciJDLjUSA2xgRiwZZQ2aGKT5tfSnlLIhS1pQhWqNlNC/IeMPk1qs9wBgqL+AV4o8IFllEpVZmVtpkX/IAGknrWAqnqVUHzioEKTVIAchMCh2/mqWm2EAy8VoQr0HJcfUGDMJuZnrXiV0E9i185xWmpKK8rBEazgqLwatj5cSQgOPtJL6CGAMpb5kexAeNjKJqdXyAtNEZrqSAT5wC2IkZoTHsVTy5q2OHjgEVgOUoCE3hBBnSrBaWdLIXZkEIl3qAIPfNAEYNL2t/W5QRJQ8toqDGxd1gOucr3DA0f1RoMIKpkPboCDTy73usfh0LogacBxnc2VusMQdsdLHBH0RFfMOd9fedAEHDCIScAhr3zTEqokDIy4qHNsD0owMGGuaL4AZsgQESKEJMQrcZ4FbWNMOboAz7chNhDB/12oW4GKegy2PJDttbQAhD+9CFIO7mh/iPqx3O62t0xq1op6mIMr+CTEEbUvOz6WpONmJb6vel9OgSAHGIsYAQLw58Giq5DpVvdas0OADXrQNB8XlLpeUMnBvPtZvIX3WnhjcpR06uR9xih2tZHXetv73rSU7Vc2wXGXrWkEsflACwXAwLf0y98/Peu/zfrRAkTAgzHVYc36VJARXGiFKnC2WAkW24JbB+JmiUABUCCArUoDaHiOMj+KOgITXGukKqRFzdlCwgd28AMqEIC6PBCAFqzgIpuYeSGiqbQs+YIpqEoVYj6Iww6U8AQp9GEFPsCe63SFhBxQ5gZzAEJoZP8dyoOm0khZ3eorIWaCKeygD32IwhP6EIGwQKrYPcDDimTiQmaDcj4Z6XRZz5qDh+4rBwqYwg/KUOowDGEI3K6IEWKDsrTM4HXmpmQTwHLbEdGGrjCyK79y4AAdRKEPO9gBvn8QhR/82gmMPsi/lRbwSfIgNBaAK4FqAM3ADraw+7rBHg4QcR3oYAdTGIIOLtAHi4/hCEm4WYe9AOqOT3GUh6pCIAeEgbREFj7F5lcPHHDtH7jc4lHYARR0IAWKT0EGbY3MT3xuyBfmQAM9CBl6aKMW0ZKWX0bQtQ4OAIWIS2HbfVACxK+thB9EgAU8Ki3Xy6iFLuABUjcQyHRM9L7/sd3ABNhOvOIXr4Ql6CALfciACF6kalYzxNUHgbXe987AeeqGOWE0POIXT/rE/8DXT/jBDjIQbJbsdobGfkmyl815GMr0L3Lik5mPdvjSl14HU+jDAbTNBR1w29sxMra461Lu2otQTrlhghHiIljR+570S7C40yEOhXvne0P8fpkN/r155wsQCFWowF9+6Sn3Wv/6it+BDpbwcChQ4QA1r/jFM040HnDc/BbkE0xwaE2RRfwBFmnFe6MHf9gmc0sgdcD3BDE3czXXBzeXcy4EBDwHgBYUEzlweyKRJEfQBALwI3OwEArIgIrnAUpwAKrXB1CQbRBYdVFwdVnHIcnD/4ELhCg4gCROQRjuhwMIYFLvp4JYYHwy1wdDoARvh21yF3FxZ3d45346uEAWggRCMCQjUTqR03sq+IWK13iPF3mTl2qr1moHkXlrUYWEcxArcgTBEhIV1nMpCIZ2WHOop3qsJ2yvB26yp2yUxYZj4xNGUCc8IGT9wBxM1oULeIcMCHzCR3zG120+kXzhNm4wEkuCmDe68joJsQ7/MADAFIh544WOyIDZV3PGJ3XeFwH6Fn7+BnCbmDfG80KKIVLpwAAYMF2aODimeIrXJ3/0B4P3l38WtwIY12Abh4KzODZU0gM1USUWNg7jwhYJSDi/CIyl54AQOAUSKHM0Z3M4p/9zGkiHzbhwWLEdn1UFLYAOEhQ1W1c42aiNpMeCLnhtMRh1U0eDNpgfOHiOY3MVs9MeLyF25ZBDR/BC17g380iPiXeESoiETAh3T0h3Uph3AHk0BxEC1mM91OUH0+gN1lI7DemQjiiGkCd5lHeGl5eGChRrGYku2wGK46AsylOSJnmHp9cHqbd6rTdssHdss0eKMcksjwIErCQOvrE8OJmTXwiJw/cExXd8lQhuy0duvViU11I8AgCC3OAGFOA9TemUqKh9q9h9+OaK4HcD/TZ+sqiV2HIVaqQR4MA4YtmIZHmHwlh/xUhxx5iMILaMcJktN8YSQUCA2uAz3zOWeen/e9w4dd44geFogeOYgRs4mNeCFlxhBF6JDQZhjr6Il40Jhvb4gvk4g1aHdf4Yj5jJLDHyOnThQNtQABaAAObFlKI5mgwIkUm4hE0Yd3MXhXeHka2ZmbrnA+JUDSLTVuXHiLr5nHHneCk5eZP3NTGRPz8hYTBZnDYSZtlQAAoyVbgJnc+5kz2ZAe41JrLiBQJgjXwSO/PBnTaiF9iAAaJ4BUewUiSZm+TpkFApiUsQAXhSfV+CFdbDjPI5ITggZ9cQBIciAgl5l/3ZmKm4fVInd09gADDgBGM0GtUHTKCZoNyRAwxQcNMQLEnwUNa1nxOal3tJjPjXB3DgdAYQAMbj/0TtFqIimhxjhCDU8A4M4gNdFZ83yZ8teoqPGYFSsAMHkAU6AAU/kAAw4BWjtSIIuqOIFRQkFg0VsC6q9h4rSjuMeaSk2YKm6XI68AAwuARKAAdS6gdNsBifg6X2cSFws6XOgBFiwwNMojIsSqYmyZsSSQVDIHUuCAX69wM1yhZESafckRWOInLQYJMLNKaASpZUIIM7oKESlgQAMxpckSva2ZxYyhgNUQQM6gyzUUGWeqk5aXFU8HRLIKXbMSN+gAdEmFjw6ajE0RhG8GzNQAR3ValG6qqNKX/XFpw7kAABwBJzwCAFemNXyquacRBJ2Qxkx6rFaqxkuQMPt4ouh/9vHqChXSBYHio2IMqrwmEZfIoDd5QMILAApFqk3DqhZPCA2dYHaxd31zYEGgoWDLFkOaquwbEQ22EDwsIMvTGv9Fqv5PmAO7AEHhAFOmBx8qcDShBxGkqljTM8BPsY2JQDscEjiIgMRAAqFtSqDnuKFfutShCDP+B4D9cHbCAFbgoDcCqnH5sYVAIWMJJuyVAV2BGm9aOyK6uNbdcHU+B4pAZxxqd9i6ofO5sYiFGIPlCyxUABYOQ62nq0R5upUbepMNCpn1qI2ZMaHMKwWil4xyAkeCAEXEasXruysCqrtOoHtoqr7skiRJqgRoEMRbBaG9K1c1uvyIptULiszWr/A88KsFZgoFy7oz0Ykr4gGNPETWobOkZbuC76rU6rA+JKrubKIejaGFjaEHgaDBSgWi7JQJvLuU55r9f2rfiXsUr4r9uBo62DpS60acSwD2lhSn9CuLB7qRArsRRrsS6XsWLLsVaKpaBiBVjrC3ZZiE1gF8RbvGTasvr6sjUns9hWszebsxqCpfEjAAOgfsEgJE6APZDTtwL0utrrlEm7tC+nvBWoqAHAqLxbiDeQurxAqTEkv/M7oWCrsWNrBJ7qXmYrqmkLkNWlEMgCDKgkRQRcwORZtxU7qzBQq2yht4bxngV2jtYzRB8IDBgwO0B0wRj8nIerrMzqrNAKM5A7/61VSF1A0AQGpr68oBIp9kMs3MKj6a36+rmhCwPl2kSkayU6uncUhEtC4Aa+MACTYcHbKsSXKrv5uq+2668wALC628Rc9xLrsh08vAtFMKdAfMVYTKbHO7EV+7nMu7GB0rE2rIMLIhTCBSCaUgBwa8VtPLfci7EwC740a7NvGqfl24w9ywMvIwbAigtMYF5iLKGBzLn1y7T4C7X7K7Wz+EnZAwTDogsAwhV3nL2XLMQHLLZky8BcgQM/QipCMCocCMCzELjTNUVBnMpkqsExe7d5awROIBN/QhlqXHszhgsroVqAzMtY/MKJG8OMSyOu0xDKtpCclwRnTAvx4DbYHP9Cu+zME0rE4Aq6fTCuSFx9PoAo3oQEOWh+Q2cLBWBKntTM4ozBWky7/Hq7X6whRbYgldxlOZB+tnASPtQj9nzP8/vGySvHGssHaNIDoxI2OogHkjoLAyACOZAEdTAUCa3QxTvI3huzDhe+UqADE/AG7JK5siYrtuwKRJAd1BUjHw3S85vJ9+u0iNsHHPAGIkCF5pcDC0BrsjCSchTONu2w8pcFSzoBDjA7dCEUYJGQTuATkEKEXZYVu0MLAmxGSJ3U9foE1/YEURAFIxAHx4YEsCwTYPETUL1mZ3UDBxYLXV1GXw3WrupwMcuTShAFSkADcSAACoIVSLBGY5Kia/b/IDZw0a7wH3x013h9qTtABUvga31wAUy6BC7w1LPTOjjwtiyBS1ltUjYQya3AAIYE2ZF9pDvwBPSHsfhW0kyY0hgiWM11nYDGOU7wXLBQAanNxqtdvFmgf8b3gE7n1xC3BBNgAhyGPM+iYU7GI2JzBKnaChSA2o8N3MGNyYi7BBAXBVTwADsQBix3bTvAAQpwA6wmAu8MY2yhZFv9CkVwSKq93RmsA3AQrtpHBXQXd7H9AxygBoUtXl3WQku2BaadCgbx2/Zt30vd1E/tRVIdwVWtO1Tiak2SPwHtUSxBXXLtCkjB0imr3Q2eymLNk2V91mm91u3n1oaBGCyy4R41/yt3wRDTewpFYARzwOAlvtp67d1P0Nd/HdiDPUOG3ROtcxAvhFSGxbp8WmGt4GnfrMsk3uNtPNmVjW2YfQCazdn7wSOgbQNA9izSJuMQ9Tlq3RAJXgpCIknZbeWR3dqvrQSx/XCz/Qa1fQS3rSvWsyIpZuYFxUS3BB9NYKKoUFbxw+NwntTDbXHFTWoO94TKzdx9/txy4UKhCugEpWzvsUIvPQoVkHWKvuggHYPJ/d3hPd7lDXHord4CwN54414hoCiavk8lcCVgkQQCQNSnAD0xMuU1TerO7HT5Dbr73d90rq8ALuAl6EJzkQJJkFyH9TguyRU3LgpMMNMijsrC3v/j8kcFEI4ESPACKcAa26FsVn3hlXXtoVAAQNYWo97tPf4DTxDHUfAFI4AGL/AC7CUAw9ziF/Pih5U+gIEQVnAC8S7vDS4FDwcHjqcDHvAEgD0aPZAmhS1Yh03geWUD2zwKICB9KXXMXl3lCi/OPzAES4BvvtZ4fr3Z75OiYJ7kom1YTkC5n1AFaaJkp7zCJF/yvJzfFOdyShhx9MbTCoBLtv001FRZ1U0KRMAgqkbfPe/zlzwF+sd9yBqrZL0Dy93c/wXdhkUBiCkKA2ATXjBJ9U31c7sDZPByyBp1GfvwFHve6b3e7b1WZtWZnzAAVdBe4lbrlqz2221xcKAETyv/BUNAcXG3pPhXsQE+4JWl5qagOWD0IlIv+IL/4Fwf4VG9IhSe7ljtUQLQ9KGQ40UTFzu/xpgv+CdO1maN1i+h1kLA1lH91h7FIK1VCkVAZueb8Ksv7D/O134N2IINTEaO8UjOUht9wqOwARggWLGhEL7/+6SO5Za95V0u7l/+2TLfUgux5pzABKvlA1awW9NP/VYu5xSb7LItBbSNEHqu9MAeTzOCBx3vCRsgsPOhBfMPCH6Cg4SFhoeIiYqLjIg3Jn2RkpOUlZaXmJmam5ydnp+goaJZUT99On1LOz86UUp9O0sTJlpANj45fiWNvL2+v8DBiTc3A3/HyMnKy8zN/0FCfjZneDw2wtfY2YqPot3e3+Dh4uOZUJGxsFFUDzthBzs7sBwKN1YCIj7a+vv8wFY4TogUaUawYDMmN3j0AOLDCI9+ECMOg0SuosWLGDNuYgVHh44hpn5QifdKyZBTPzioQSIAmsSXMLNdQWKNicGbBoMEickzJjeNQIMKHXox3pQ+WKI0EGGjhw8etnAAuSGEWDQbOHpqlZijRw4kFXCKZUZkq1l+P4mqXcu2LSUwfX4MQTWFQI8btprcOCJIQI8mPaydHZyNRw4BSIiMXYyMAuHHwdK6nUy5sjgdB3QoQfUFVpsGPZzYEHLLSQ8cQqbyhcyal48bOWzYZLy4QP/r24skW97Nu3emKKfMwTm5REoDvn9t5LjRY0E03NAP2QAg5AgRCrTH2o7OXZBu3+DDU0Yld9IPLDpU9SGQFUk0IThwNOnevUmOEDySzM5uEMR2+tB9J96ABAYFhRnxwLJKJFHsgIoOO6hwQxM8GOFHbAByZwMefnhhDH8GFZFPhrgJWOCJKIoz1wFzLfHgAUrEAw88P6igHA9HaEEidHqchsB+IDrz0I6tmZjikUh6EgUUqCzByjt9KAFcXJpRAVIDOChHZGs4GOFUMUEWhIFgWz5mZJJopumNUUgpxZRTUGE1VVU3XJVVmfzYYINoPhDxYZjLMDAfnoSdqeahiG7/ApdcdNmFlw16reYXYGQSqg0QeNziFQaAMoOBe5aeZWiipJZ6Smab9dHZDp+FNlppp6W2V6jaOAEECz7wVUWnylAwABC0mjWqqcQeCpwOwhFnHHJNKMecc5UGCwxUAsR2g2K8IlMBftJqNWyx4KZI3kmSnJdePOz54d5o8Q3abTA5HPEUEAVkiwwIOSTxLk/fhuvvgAcmSCODDp4S4YQVXhjtvo1MCBAOAlhg7zE73cmwRP3+q3FvK7b4YowK0mhjDjjqeHEveDThZQ54MDDxH0EYdjLGFG1sM4pLNvkkSVOyooSVP2Cp5cyN5FJdNFX8yesArxENUcY3R10gm0kt/9XUvHJSZZWeFjsdxMREYOg0WjVLbfahi87VR1135TWrH5MGNvYgX9tLAQ4azL0P1Gf3vRtmmnHmGWiikeaDaaippnfdvG5QwD1668O335RTdmyyqSzrR3LLNffc3Ix3GkQuI0aOzeSVp07UuOahp16668In3+J2+6BFCKZng7rqvGsU8DkL9tHggwdTaKHYY4cOKBOxrZa7MLv3Ln1FHaf3sYwz1nhjjrRnS0QIRwD7PPRlT28+WzmnsnOUPVd5ZZa5gG5vEDjw0PX4vkR//v5BUe3m1XGSitbqxDVLBQFbnaoAD0KwMPw1rHz8iyBv0taotkHqbXFrIJEQCCgQyP9Hgw7cBgQlSEK3AC5Vq2pV4WCVuLcRioNhGgAexBfC/I2whDhcy+X6MJzMHWdzzeoctEIFwyBVwAYnKF0NH5jDJrKFdeVyHbra8552ETFbBUjIEm3oxC4O5XcKMoXwCgYhCRlPYVfsVAGYkIQbmGyLjNCfF+eYieq56FQgm9EqRlayNC4PCTkgGRyZSMdCViR9TsIMzyLhM6AJLX4v5FUWCzjI3NzQkJjUiP+WIggt7MUGN2hKEo6QJUHo6zZF5M8ksVJJS2bylUSh4NoIgAcjAMEIFgICDgLpBxzg4Sm4SWV2Vnm/VhZCjrBMJiZOKLgn6AAC8amFFeyXBCQsgJT/kGSNMGlDTGNORJngxMgO4QCHWPwgArFxQhLwwEscKREy22RMN715CGSG855QjIQOpNAHKvQBChngUIWcEBsatiaetQklK+lpCHveE5xgpNEU2CSSIaxgcznIQ1dAaBaEakehxWSoQx+aTDuiop9PcEV6lhCJCIjgPp4MpiRBytCGXpKkOP0Nk9SHGSno4AdR+MgP4NGgJURACxzt6EwpWdNBjDSnUJXER55AhVZkQAJGwMENLFQn2PjhBg2xgS5fUi810rSpTr1pVNcKClVEYQoQGgIVZDAhEeirB3DDBRL4AsqXeFQs80TrV9XK1sJuwkEXWFsfniBGGWTpCL+0/0E1mFONU0YEAwMBVGDR+lTDPlQHHogLLOKyBA9ISQamiUYSvJKlTMEESCDabFM769l7guEJE+1DGMToTCzsIAJz6JAPhOADJHALYy7T7FkFS9vaKvMoQ3DQAYCDBVigYgjvWIEInCAAIByhCSGVHGxVuVzOEta56D1FFE7CjlLMiElTsIMBAuAwPBzBJRLpwV9vItuaNje9mYzRDpQgBShshgpPgEJQDQADJMAGNkbQU50kkoSwKJep5gUwgNHTB7UNgcBPiMQr4HGA6s43B0LIZk+KAAKzYni259UwTk17gKH+c4xMkgJQh5AA+uIAAaU0i/JiW14Yyxi9LdoBfP9xO5fEmmIMTQBAPgRA0PC+RGlB6q9IY3zkcDpoCcCBAhUOEJdS9GEFToAPD1LcEgFYWSLYcfFCmcvlLivTSVSCBRSGcJIIIKEHRnBwYGw5hyBvZcjkfbF/62xnWOrgKNN9AhdQEQEcJCE2gATCV3yQBKYkFSJYJrKit9xoz/6An4zdQQZ8MAc98cAHOEDCQ2wgASGobDDjTfScM1xqtirBRVnoQwZEkBABaMEeX60TZKMi2bOEmj9FSMhWBesdRvf6fBz2MIhFrKAonZMFWJkwgPZ7Eybgwc14pfZ/r30zGtvYHA3KMVCn4Fgn+MEIOXgnd8htkALsyQYCoPZg2V3/yCQveQpNFu0YjpAEpAIBCF74NDx5RQSAu5DXBPfil8M85jKbAs2kwdAMeKCFIY17aSKohYoXnfE54pkVeuZzH/wMaAdfgUM2GLm46cPvghSgCIEJuLqt3XLVPboPkZ70zC2N6a78Mt/VMGh3ei4m97gL40Vv4qkXO9RVt1qysAZkYG4wByAQlERUJ0gQqCFxOK4768X6tQ6CPexiHzvgxLCGNR6yHLRnqwh6EvjA4V65bF9321HqthK+He6LlbVTgG+724lOeFO5Ox7wVvI+513ve+fb8X8PvMDfXnnxGPzRTNaBk/uw8IaLFeKS31HamxF5wZO+9ODZ+D87DtSP/6dZOdYYeckZFoTHA6r2o6c87g/1clQoWeY0D/QNbh4NnRPfXsgf+vLPdvSkU5rpNhD7058i1uuHPvZLvP32ebP1VHvd1WHfKNnNvnJaIRpE2afz+qUmd7oTmwfGhmx59xx8t3PScn/8AQJVkFXJt3+HYngdhngjRhKMp1WRUyE+AAQ9wAM3kGtG1ANCp38OqCaXd2Pxtnlv1Xn4pm8zI1l4cAbWIAQIyB9H5DxYN4JHcnpTkHqr13oOB3uRgwM6cmmBsQETMzroF0Lqh4PjoHtiRma9d2a/J3IkZ3Jj8xRW4ANYkQMeCCJMEIIiyIRH0nwx12d/Jn3Ul3MceIFTsf9XOYABRmgvDPB52ieGR9J9USBp33dp4ed0uEB+Ukc0fjEV8pFZ9jIAyHODdlgg7dd1rAZ/sSZ/ZXd2evMQOjIDRmCI2cIEBWCFRraIKNJ/wvZ/AYh3oUSAF2KATsOBXeEHXWhElqWIoEgU8KBPi8dSAqYqFBgB4GaBxpQDzrFafrArL0ME6RaGs6gWO+BMjAVXDtJx/sRP9AYQnseCSxQYDCECODCDXqiKpJaMa0FgNQYHkfAE/LRYWDASEcBwPxhx3lQtCeEDFRBnE8MA3khPSwiOHbYDVOBbJ6EO5LIDK6BQVDh8xqQneoIHrxgkTGB7yqePobAZ5Ehg0cUKQ6D/Am7mB22UhtZnTEBGE0DwbJCHAQ0IkUNRYD4jBfCgAwQwXLngBHjQA+MXdd5kBMRADJzyMsdQFnVokkHhIh6QUnPRAH6ggQJQJ0glifTnTUiQKQmxkFlWkj4JFD8lCSpgafkBBA9BExiyd6noTfmSA7FGjDr5H7I4lZxQi6eweNflEdEVD6xAADRhP4J3CPaDbxsAlbEllWjpCcuoA80IIaaQBXDJT1BgF1rQI8dVl4SAAz5wGhKjkzvJl33JCeL4A+S4WKhwAFIQVEHTS0U5Q3DDmIVQQJr4MgWwE8hYmZsQXf24A/8oF+RCALERcGKZVQhwjKTZS3chBGQpmap5/5asaQkSGSVSEF2SIJfxMRqhdASBFAKgspsK80vGp5PB+YnDuQkoqRkqCQ/skWI3AD+75AS4YHbSKQjACARFoJdBcp0sl52bAJRCqQOg4QekJFmxUXahlC+kcZ69dGmztxg6sZrwaQlVGQlXeWmh5AQPFg1HoHen6J+BkQPcuDS2IFn140352GVqqRkwNxcfUYtxOZdv5p+GIATwYWGSiQwFsABZEica+pDL95eBuSCEGReGiZiK6Ykmqgi6xAQksKLJ0AKchhU8wCHGtKEydpmZ6UxI15k/RZRZgSnAAoY9qghaWJ0rygRbqCkxWpmu6Y/CI5uRQJsAdyFd8mO6ef+liZAVp7mibkABWDEH/ZmkMop7xUmRCbIeSLCcVWEDznkf0cmmiXBfOSmkyFAEOHAFN7CYlaSkGradBDYj37kc4pkD5JkD5kmoipAETVChmwhrWqAFJYo/kApg8rle9IlX92kYNqCfypEEdcqpiIADMdBiiIoMRFAF1mCTX9qXB9oHCboce9KggAqhSXieOCCSW0oTfmBvdsqEHcqWHeaWIsqSJEqr4pWrysAAeDU0rXSqXsaMP+CMg1mY/6SjPeCo2ioMBaCliEoEC6Av91hD4gpOTFqOmwmlnzmlomml7QoM8IqoRbABuWAh0TqCYQqbYypz61GbaIqbaxqwvwD/qi/DBLjAo1t0r8qUp8e5p8qZJX8aqNBJsdcwsIhaADaZrGPDsckkqd25A5UansoxnuUJrSZbsYfKrcjAAPlQr0p4p0eWqkPJqi+an1MRq7Oas71gscVYBRM7eTgYrMO6oMb6oNEQoUzrC057sV/1q9dmkQJzCtUaonCJrRi6tfogFSVgk05QBG/Ks39QADMAsBsrtDgFBbgVCUxyrjiarj2QmOuqsWr7C5I1iLIht8wwAAWAs4+Ktw9VVaGlBFOQh/vqmVIamlVauNngHuHpBwqpuMxgAaU6Pi4rQUOwBE9AHD8ABWT6sGd6m2rKudggL5tjA1XQtTpZBFc3SKcb/0GYgV0OUgYg26ci25zPOai0+wtZQay6q5MUwABg22tjVos/pQoze6mZuqnLCwxNIAQCUAI2oKKiqwzuKbXsNmAQwkj12apIu5+yyrLLiwfE4AMDEIflqwxFML2lJldOMg+2QqwM2nfHmrXyu7x6IQg7m7/IsAFVEEg9gAS4kH6Q60TI4gGmQC6Z0WGpsAMTNQEKYLsI270wYW84cAQxwMDMoEC1QBoLALRz87tS8wSZgR5hcBIxogp76gIdAEhfBYAk7BN+wANFQI8qrKsPmoEPQbiRI8Nmw1Kp4E9K8AQ7ACNLwMN4JQRaEHBHwMRBXCt1sgVHvAxMICJy48V64//EN6MDaYAsQyUjx9kHsyAAnKYybVQN9ffF+sAhIcCecvsrIQAffmGvFZxD1rO+F+BPOzABHZAEMsMD7iGWyuEcehwRWolZY7wM6+lJU0rInqUZQ3As+8QBHeBmCKAXYIUDIjAVz2q3lVwYAvCbmcyiQwwbyvs8ahw18QBaE/AGExoCp0EVONIh0ZChr9wPWIGyR0wBESYaMNyyhYxDQ7BnTzACbzAHsXHCpbQctjADfkCqSVC6x9wLFEq+s3wMFNCJNuhAuZwmF5zBkbDBxOHBixzC+TDC4/wSQOBJXrUhfhC35zwA0JAD3hy0sETDOmDDOBwLatkHPOzDxZbPMaH/BY8ZntVgAwxgxOeMDMUHZHncxNFcOVC8BFJMxVaMxX6gxVyMxhJ9Oj1wBVBhqea80cjAPCcgzjPTzknCxm5cizsQx3Ncx0Zwx+Da0k+TEF2QBBeaXDStDAMgAAhwwMGi00hyyPGQyLDAyI6cC5CMppNs1FwhFUnAQEQsy039B1vAqyztNFR9hyYhylJAyqaMyrC2ynXCXWAtEYZhCzThx0cMAqLhycm0yx7Qy78czEIwzF5QzGud174gYZJlA4x71syQl8/M1iHdN9M8BNV8zdl8n6nYzd9saTjt2I2QKVkCG8rc1PvrWsvhRoGY05ldKu/MwUh3XR38wfZ8b6b9/xhsliVE4NdjHL2uplVO8UbQLEEIrdBRwtA73MO5ENG9PRhIoBdAIAIzTdnJUAFapak8cAV3AdIlNNIlXcW/htIqbZ+NPd1ooQFIQBpmrd09qydAkARdwIGXLS1tPRk87bo+DdQmQMeeOtQJUdTs3ROBpJVMwKzaXQVFUA0hoNS7JN7A6yKIrMha/ciRDD+UfOBaIQYCMANAEKBHzKUgKUgUzj+gDNdy/WN0rcqsjNcerhX20QQDkN3yzaIDENkKleIRRNiGrRzArFWJzReLbaQzrhU+QL8LnOPLUADE2lo+fj6b3dnYjBWgzc05N9rhnOQ9UQsUgONOfgwDQARmN/+AaTzb4lHbGozbqqDbIuzl3BEbAD3muspKeDHlNrPcOnDDza3DkvDQ0Q3Ecg4dPBAETG3nzFB8NpBVYqDnN0PeUWLS590BWbzF6l3o0JEYit5vuZCImM19bezfcHwSQT3gRP3Rmm4WTCDc2q0TCwrpGmPVfYDVi9zIGu7VwLjqt7HanQ4zCACaac59b30Ko1zKLl6/MH7XrszrWnFAv24QjtO2sr4xQO7LQo7Yis3Yzg4Zz+vkA8CAw242VW7NV67N1qDl3gzOpd3t+6AT0X4TAxAEBaR3OYDc3bLfnBBiP5AqwaqSpnABHPAGmdIEsejut2Gpr3YD3z7mJAk34dz/FSGwCwyj75lwdKvAUhZ5EsTRBwbgABogyV+L8AFiwjxQBbga7wZRAxUQYfgdArZyMRaPCXPxBUH1VkMAF2WwWFywBjDQA0yBIXRI8gkPgtXg6p0+7997A7lpuxWv5kLBKB1xDnIBDwzWJSHwnLEhjER/GwH3cFVA4mOeReEJKlFLKzN/CamyA1EQWj6lAz5/Jy4KBNWiacbc9azBEE2wBb6u8slw4/hRs1IdIFDfPy7iIBCiA/OV9QhQHTagBxfiB2KQEL2L99R9C/Ht9wVBBHVSIQwh84UPFAewgw+AGQkAA1+VKcrRA0bepZFv+ZCRA0YwAE2u+T6nqD0O+qUi/wWl32MakCUUbUH+/KCvWgJnD/s9kRW1b/s+p1VHkN9botP87u9i1AcAnxk9BkpCgKTIDx3A5/i4YwNBwODMvwxl7gespuqEkssY/wMa/xEcnwoeHwDV1Evt3v0x8XliqYG7AAgYf4OEhYaHiImKi4yNjEUMQj1+lJWWl5iZmpucnZk3Jn2io6SlpqeoqalDOl9ROlFTQ2B9ZX1PXGswSDd+NjZCTb2exMXGx8jJysvMzc7ENn4hOTc4TTwVNY7b3N3e3ExJfk7P5c6gqunq66g/rHA6ojvuOzsGMDhGPjk+NkBAOKKZG0iwoMGDCJcJyZHDj48ePgoM+EaxokVHFf8G5BCXsKMldOxCikSlJN6OKB76SNGhQxcOSguMNOkhwUeTIzw86tzJs2fPIzhu+OABhAeTi0iTJmXSzydCkCOjjtyxRMcOllcNBJiGQMgRGzdsaMlBFM8Rp2jTql27yR+OHkB6VCmgtK5dbhYK5GRbDqrUv+oOTHnyQMeBBDD83MDzK0ePr15wCAnBw4cVvpgzazYYokeToVXu3B1NOlGVIJuZ+QXMGpWUwgkCaAio5eENIL/8COiBY46Pt6mDCx/eqQQPHDnoll7OnAhZGzmA7BNIHNPq1uqe9PlRso+OH6OkzDugIzZYIXiqq1/P/pOfJEWKMJ9PukARh0Js5KP/3v46dlQ6TNHHPEtsp8MQQ/SRYIFaJYGEHzi81N6EFAq3AFBAVEDfhndtgdoNSQiBgwAV+vefKay4AosstNiCiy68+AKMMBXWaONaAgjhwwBBcOijUnpV8luJoZyYjjs6wCMPPfbgow8//gDE341UVokQAkAQQcGPXF5kAQNhvTTleiYaOUp3J6W0Ukv4wCQTTTbhZOWcdBKUgyBd5kkRBnrZABGRZqpClVVY6aAVV16BJRZZQJhV56OQJgMEBvLpaWk3FNzwVUMUlhmoYIQZhphijEH3mA2RTVbZZZG26qomFRBx6azbBFGFYpN0WmSgrsEmG2224RbNbr39luur/8i6GsRRtDbLCAa3JsGYH9TcoAUQxHnKjnbcxfNdeOOVF8B56SVr7rmUTAMEP37g6ey7iRTQRBK/HHcDRFpku6tUAQ74Q4E/HJjggn00+GCE6CaM7BHUOJFPFczCK3EhdxTA2w3R8XBFD8MIp206Kb4Syyy13JLLLr38EkzHCrdc5w08HAHEAG5MbHMhGMTwCxBJdMHDDSyn9rEqSCrp7xD13JPPPv38E5DLUM8J3RFO+BDxzTdTUAQPNoSQBECcerxvVGiipBJLLrk5U0037RX12zVGZ4UTW0yE9d1M2ICEP2RVN3Qqg15F6KE5dPVVWGOVdRbcjE/ow4NMtHD35P8S2cB1WGNq9jcqoBZ2WGKLNXZqqpRZ1vjp6+VgAwVVTO56AUyEaUO5Yrf2mriziRVsbsT6BhzqwHucnOvEV0BBEk4Ao68pVID3w1VY9BHFEAEXiDR55t2AXvDcr/eL3k3kIEITfhhPPPFBENEDOcuXkmA8fVzQxxJksCSKHQgaDKGE3fcvHGUB8cEccGO+8xGPAUZwwhzaV4qrxGIHoqACBBU0BK3ESGU08p8GNdMDYORrGlXYkgGJNwAMIIeBZ+LODsIQsHpE4QdR0EW+mBalp23whmzJjYSCIMIREq8IQQhbcK7zAy4ETAoDY0UGEkMUK7yJbXLCoRTRcoONFeX/BrLyoQExwAQUiuIJ9XAeeVbAgnFoSnWIY5SjpshGnjAEAV8hAh20OEIPDYeIA9KBEn4QgR4kgWuKcUhASLeqNhrSI9MSQhDsRkcDoqZ2DTRQBCLkA4f4AQk+EBElemesQ3ryIDBDAhEq1UhHYgAYORDGgzAThx0oYQdTOMAesbCCCO3mk7jUCXSA8ZUQUOIG6SulFplAgegIAQhBS0sT3iAKKARMBysAQD78gAABuC2X2LRTJXOAg7iUAAdEYKQwR5g+ogQDMz7owBME1Icx9AIHIdAk/7JJz3JEYxrVuIYTlDNOLRKhCkQRolqAoAYo9GEFNnDCDYwQs8vlYHH1/4woMxbSkIf8Boj9bCQRnCMEzNjABDKwwREQQC+ivOQ2OeioRFeaDKAIhShGcVdGtcjDzDkFBzmhBg4UCIQZUIIoSBAoS4fKCbfARS78nCkdmYABzDDEBzcgRyZ9gKWXrA9bRM0qJzrzGR6ERqnjfGQO3wIQ7eEhqL/5Cli0ylZNGAcHTEgqWOm4gQL4AjkBoV1b9+pR1SXKl0eASFzn2k8QFCEHVbNBE2zK18b2hF3c9GYPEFCEqxG2lBsIQjdVN0/HerYn99TpNXxQBJleVphaO+Y+PsvanlDUIRCBq2VPK8wqFGGnnW2tbg3i0qEUZbC0VSoFgsjY3Rq3GUaNy/9cgjvXDdznuNAdCFdBIxrmzhUEdo2udp3xVuBat7kVsCYlcqCF4m53t7v8qx8CazW5flepQWiqBPjBzfPal1rb7GYPSjDZyr6XthADixasYN77fja0+axMaf8b3CDYlTcFNrBjX2tR2TKYuVWoQBGSIFQJ67a3MPXuhYNLqQh7eK/JReqI31uBLp74uNP1anVX/N3Mvvi43XUvjYNbABNa8sZZ7VoHMYaHXoQAdlvY8YWJUIFqKMbEQG6j5X5xBdVxrYBKvrBEgOCwSkZZovrp6GQvGYMNZJnGG6ADA77M0r1poZtHEAIRenTmHWOACGyW6Gd+aoMgkLLONB5lnuv/mYM5+BKL4gQ0jQsg1kHjUgTrSt8cFX3mIDTa0YdcbAgprWgiMGFrfjACMAKCBBHlYJWYfltOnEAvuIiDh5zmdHx9IAI/aOGPuDLCsVINNXEI4DaWK8AoYx3rTwtABAH0QjV4YARev+0lOIjJDYqQaGIregNMwHNYwjKHezk7anvLgQBsMIAZW5vYTAhvD0SAWB6Q6NsuC11c/3xuYnPRCL3QdW7hba4mCIECPax3vSlAhAIAB8r8plNEdCxwaw+ACAKYVsLRZWkGNPzihJAIEYLyldoYQa8TV096ewmhbfMgBwygN8YvHtcQ0CgoHAs5eyCr3xJUQw42KMKcV85z/0JgIH2UKAEQroBwmacFwdbgQU6aMIAk9/zpg2AAE7hJDlQbfTgUjq1sLQ71rrsBiL++unpAXJQcfL3raCcED8knduKkeC50TnvaCwCxtg8nxl+Vu94HkdlL2x0zxoEdw/fedQpsoZLItNxCw2QEjvxdGUDQAtAaMjt/iCGh+YhQOAdPeLQzIQgb8MG4RRrzojyeGbXhGE5/ATTkRKMERoBd52dvCAwMoArIyQ9jznl6ZdzrCgGtRr4VgwCJmJb2tLd0D/CAg30ApcO97wTQeNCFr/3CYdCxtJmRz/1CaMk5ELKBqKOPjMgmIQSKx00BGN399hvCuQUQyALJf4yT4/8m3BuNu/v3PwgtFYHL9GcMrDdlAyAR/HeAhuBpeBaAxMAYAXEDIoaAEvgHmTUAyTMMX5EEPUAZvoRVzqYFQvcQNlBJlod5RnBSTVAFwzaBLEgIKhgEC3Ab4fMSTrAuPANvORACTnAW3QQW1aA6fgB7pbV+LViEhTAAIMAEP1NfxzEDtAZvftIZ1CJqw3cDxVdCRpiFhpA+RZBAQREUXoaDVrg3P4N9OaB9WpiGhlAABCcAJeAHk8B2zqYfrZcTPbh++qeGevgHNZBtqNED+QJvfyQENxACQJN/e5iIh1AEEON4vDYiinUDsWKAiliJhlAFPOJ3eRYNRuBg1WaJoDj/CMMVBD0gbsPQfLAFVXoDU+8WZGIiAg+SBFalH92Wc8TEdaGYi4cwF/+EAxy2LtjXUVAiIriWVUjAbEhAdA2BBDWYE0bgaceni9JYCEzwaX5QLgmEBE7DEOOwbxG1Sx3UAwIQEMjxT0UQcNOYjofABJgYBFOmGNwUFtxUdIbEEFVmBPhUBBVQANunjv64CMPFVCBCIjgwA18BUUMVEDkAAFpwB542W/8YkaYxZ0wgAGJAUdBXTz9DbTEgORL5kdzAAHRQAAwQj1kVBPsYjSC5ks9SBRvwcytlaZbGkjRpEQUHMV+BJUBzST4gDtwUFECDBF+IMb5ACdHgbpURENek/xb3Ui8L8GvDEg355gTUwFBrpVjRAITAZB/UVpNeiRQWYGkl9GQcczEYox8+MB1hsS4gEiE5ARc8oAXMlhn7gBxxATQ3oI3UcBxFSS29MAk3IAI8MABMFR9feZh2MQBFUAD7SAcnBFVD4Qf/8GYSwAMcgzFHYC3IdBl4EIZrgQOSdwR/NA3l9T2L9RXvwQ/6QFoDUAEVYAGIGZvLsQEbBUQMhUwaszdUWUk+2RB52ZNn4IFrgRvIEVSSwU1vCCEdhAQ9sADYRpLhJJvSuSEa12IM4ESqpR84FRczgAOb4ieYEW3SoTp6E4VLaFtMwAArOJ3sySV5MZKwwzra01EywYpNk7CUaTEiXiAjXMYArWkfsNaeAuoshOlgn1ZafpVMVAQJTFBC1ZiHAxqhNoNtmfV5MimTB3GhGupgKiehHtpIwrZRIjqiJFqiIzpcsLOYnPehLNqiLvqiMBqjMjqjNFqjNnqjOJqjOrqjPNqjPvqjQBqkQjqkRFqkRnqkSJqkSrqkTNqkTpqjgQAAOw=="/>
  <p:tag name="MIO_PRESI_FIRST_SLIDENUMBER" val="1"/>
  <p:tag name="MIO_FALLBACK_LAYOUT" val="14"/>
  <p:tag name="MIO_SHOW_DATE" val="True"/>
  <p:tag name="MIO_SHOW_FOOTER" val="True"/>
  <p:tag name="MIO_SHOW_PAGENUMBER" val="True"/>
  <p:tag name="MIO_AVOID_BLANK_LAYOUT" val="False"/>
  <p:tag name="MIO_NUMBER_OF_VALID_LAYOUTS" val="18"/>
  <p:tag name="MIO_MST_COLOR_1" val="0,0,0,Dunkel 1"/>
  <p:tag name="MIO_MST_COLOR_2" val="255,255,255,Hell 1"/>
  <p:tag name="MIO_MST_COLOR_3" val="255,255,255,Dunkel 2"/>
  <p:tag name="MIO_MST_COLOR_4" val="235,235,235,Hell 2"/>
  <p:tag name="MIO_MST_COLOR_5" val="255,165,0,Akzent 1"/>
  <p:tag name="MIO_MST_COLOR_6" val="191,115,0,Akzent 2"/>
  <p:tag name="MIO_MST_COLOR_7" val="226,135,0,Akzent 3"/>
  <p:tag name="MIO_MST_COLOR_8" val="255,194,102,Akzent 4"/>
  <p:tag name="MIO_MST_COLOR_9" val="95,95,95,Akzent 5"/>
  <p:tag name="MIO_MST_COLOR_10" val="38,38,38,Akzent 6"/>
  <p:tag name="MIO_MST_COLOR_11" val="255,165,0,"/>
  <p:tag name="MIO_MST_COLOR_12" val="119,119,119,"/>
  <p:tag name="MIO_HDS" val="True"/>
  <p:tag name="MIO_EK" val="10311"/>
  <p:tag name="MIO_UPDATE" val="True"/>
  <p:tag name="MIO_VERSION" val="30.06.2017 15:29:39"/>
  <p:tag name="MIO_DBID" val="ED9FF2F2-6643-46BA-B685-7D49126FFAFF"/>
  <p:tag name="MIO_LASTDOWNLOADED" val="10.07.2017 14:56:51"/>
  <p:tag name="MIO_OBJECTNAME" val="Automotive, 16x9"/>
  <p:tag name="MIO_LASTEDITORNAME" val="Leon Kirchner_ext"/>
</p:tagLst>
</file>

<file path=ppt/tags/tag2.xml><?xml version="1.0" encoding="utf-8"?>
<p:tagLst xmlns:a="http://schemas.openxmlformats.org/drawingml/2006/main" xmlns:r="http://schemas.openxmlformats.org/officeDocument/2006/relationships" xmlns:p="http://schemas.openxmlformats.org/presentationml/2006/main">
  <p:tag name="MIO_FALLBACK_LAYOUT" val="1"/>
  <p:tag name="MIO_SHOW_DATE" val="False"/>
  <p:tag name="MIO_SHOW_FOOTER" val="False"/>
  <p:tag name="MIO_SHOW_PAGENUMBER" val="False"/>
  <p:tag name="MIO_AVOID_BLANK_LAYOUT" val="True"/>
  <p:tag name="MIO_NUMBER_OF_VALID_LAYOUTS" val="18"/>
  <p:tag name="MIO_MST_COLOR_1" val="0,0,0,Dunkel 1"/>
  <p:tag name="MIO_MST_COLOR_2" val="255,255,255,Hell 1"/>
  <p:tag name="MIO_MST_COLOR_3" val="255,255,255,Dunkel 2"/>
  <p:tag name="MIO_MST_COLOR_4" val="235,235,235,Hell 2"/>
  <p:tag name="MIO_MST_COLOR_5" val="255,165,0,Akzent 1"/>
  <p:tag name="MIO_MST_COLOR_6" val="191,115,0,Akzent 2"/>
  <p:tag name="MIO_MST_COLOR_7" val="226,135,0,Akzent 3"/>
  <p:tag name="MIO_MST_COLOR_8" val="255,194,102,Akzent 4"/>
  <p:tag name="MIO_MST_COLOR_9" val="95,95,95,Akzent 5"/>
  <p:tag name="MIO_MST_COLOR_10" val="38,38,38,Akzent 6"/>
  <p:tag name="MIO_MST_COLOR_11" val="255,165,0,"/>
  <p:tag name="MIO_MST_COLOR_12" val="119,119,119,"/>
  <p:tag name="MIO_HDS" val="True"/>
  <p:tag name="MIO_EK" val="10311"/>
  <p:tag name="MIO_UPDATE" val="True"/>
  <p:tag name="MIO_VERSION" val="15.02.2018 16:15:32"/>
  <p:tag name="MIO_DBID" val="ED9FF2F2-6643-46BA-B685-7D49126FFAFF"/>
  <p:tag name="MIO_LASTDOWNLOADED" val="05.07.2018 09:18:33"/>
  <p:tag name="MIO_OBJECTNAME" val="Automotive, 16x9"/>
</p:tagLst>
</file>

<file path=ppt/theme/theme1.xml><?xml version="1.0" encoding="utf-8"?>
<a:theme xmlns:a="http://schemas.openxmlformats.org/drawingml/2006/main" name="Continental AG, 16x9">
  <a:themeElements>
    <a:clrScheme name="Continental 2013-06-21">
      <a:dk1>
        <a:srgbClr val="000000"/>
      </a:dk1>
      <a:lt1>
        <a:srgbClr val="FFFFFF"/>
      </a:lt1>
      <a:dk2>
        <a:srgbClr val="FFFFFF"/>
      </a:dk2>
      <a:lt2>
        <a:srgbClr val="EBEBEB"/>
      </a:lt2>
      <a:accent1>
        <a:srgbClr val="FFA500"/>
      </a:accent1>
      <a:accent2>
        <a:srgbClr val="BF7300"/>
      </a:accent2>
      <a:accent3>
        <a:srgbClr val="E28700"/>
      </a:accent3>
      <a:accent4>
        <a:srgbClr val="FFC266"/>
      </a:accent4>
      <a:accent5>
        <a:srgbClr val="5F5F5F"/>
      </a:accent5>
      <a:accent6>
        <a:srgbClr val="262626"/>
      </a:accent6>
      <a:hlink>
        <a:srgbClr val="FFA500"/>
      </a:hlink>
      <a:folHlink>
        <a:srgbClr val="777777"/>
      </a:folHlink>
    </a:clrScheme>
    <a:fontScheme name="Continental AG">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tx1"/>
          </a:solidFill>
        </a:ln>
      </a:spPr>
      <a:bodyPr rtlCol="0" anchor="ctr"/>
      <a:lstStyle>
        <a:defPPr algn="ctr">
          <a:defRPr sz="1600" dirty="0" err="1" smtClean="0">
            <a:solidFill>
              <a:schemeClr val="bg2">
                <a:lumMod val="10000"/>
              </a:schemeClr>
            </a:solidFill>
          </a:defRPr>
        </a:defPPr>
      </a:lstStyle>
      <a:style>
        <a:lnRef idx="1">
          <a:schemeClr val="accent1"/>
        </a:lnRef>
        <a:fillRef idx="0">
          <a:schemeClr val="accent1"/>
        </a:fillRef>
        <a:effectRef idx="0">
          <a:schemeClr val="accent1"/>
        </a:effectRef>
        <a:fontRef idx="minor">
          <a:schemeClr val="tx1"/>
        </a:fontRef>
      </a:style>
    </a:spDef>
    <a:lnDef>
      <a:spPr>
        <a:ln w="9525">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CCT)" ma:contentTypeID="0x010100C54AEFCD9DBB4E319E8DEF77F32B830D00AE79839D9D6F4B47B10B7C8E29CF8310" ma:contentTypeVersion="36" ma:contentTypeDescription="Document Content Type (CCT)" ma:contentTypeScope="" ma:versionID="2b7c9a11e73a6a007c77d12b0a22c948">
  <xsd:schema xmlns:xsd="http://www.w3.org/2001/XMLSchema" xmlns:xs="http://www.w3.org/2001/XMLSchema" xmlns:p="http://schemas.microsoft.com/office/2006/metadata/properties" xmlns:ns1="http://schemas.microsoft.com/sharepoint/v3" xmlns:ns3="eeffe1ba-ca53-4105-aa61-cbfb1d9df122" xmlns:ns4="2e63ec38-0453-4a13-ab37-4809ddebc1b6" targetNamespace="http://schemas.microsoft.com/office/2006/metadata/properties" ma:root="true" ma:fieldsID="1072da44f7a2f845fec4e4d5207ecd4b" ns1:_="" ns3:_="" ns4:_="">
    <xsd:import namespace="http://schemas.microsoft.com/sharepoint/v3"/>
    <xsd:import namespace="eeffe1ba-ca53-4105-aa61-cbfb1d9df122"/>
    <xsd:import namespace="2e63ec38-0453-4a13-ab37-4809ddebc1b6"/>
    <xsd:element name="properties">
      <xsd:complexType>
        <xsd:sequence>
          <xsd:element name="documentManagement">
            <xsd:complexType>
              <xsd:all>
                <xsd:element ref="ns1:Status" minOccurs="0"/>
                <xsd:element ref="ns1:Comments" minOccurs="0"/>
                <xsd:element ref="ns1:Language" minOccurs="0"/>
                <xsd:element ref="ns1:Owner" minOccurs="0"/>
                <xsd:element ref="ns1:SecurityClass" minOccurs="0"/>
                <xsd:element ref="ns1:ValidUntil" minOccurs="0"/>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ServiceLocation" minOccurs="0"/>
                <xsd:element ref="ns4:SharedWithUsers" minOccurs="0"/>
                <xsd:element ref="ns4: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Status" ma:index="10" nillable="true" ma:displayName="Status" ma:default="Draft" ma:description="Document Status" ma:internalName="Status" ma:readOnly="false">
      <xsd:simpleType>
        <xsd:restriction base="dms:Choice">
          <xsd:enumeration value=""/>
          <xsd:enumeration value="Not started"/>
          <xsd:enumeration value="Draft"/>
          <xsd:enumeration value="Reviewed"/>
          <xsd:enumeration value="Released"/>
          <xsd:enumeration value="Valid"/>
          <xsd:enumeration value="Outdated"/>
          <xsd:enumeration value="Invalid"/>
        </xsd:restriction>
      </xsd:simpleType>
    </xsd:element>
    <xsd:element name="Comments" ma:index="11" nillable="true" ma:displayName="Comment" ma:internalName="Comments">
      <xsd:simpleType>
        <xsd:restriction base="dms:Note">
          <xsd:maxLength value="255"/>
        </xsd:restriction>
      </xsd:simpleType>
    </xsd:element>
    <xsd:element name="Language" ma:index="12" nillable="true" ma:displayName="Language" ma:default="English (en)" ma:description="Document Language" ma:internalName="Language" ma:readOnly="false">
      <xsd:simpleType>
        <xsd:restriction base="dms:Choice">
          <xsd:enumeration value="Arabic (ar)"/>
          <xsd:enumeration value="Bulgarian (bg)"/>
          <xsd:enumeration value="Chinese (zh)"/>
          <xsd:enumeration value="Croatian (hr)"/>
          <xsd:enumeration value="Czech (cs)"/>
          <xsd:enumeration value="Danish (da)"/>
          <xsd:enumeration value="Dutch (nl)"/>
          <xsd:enumeration value="English (en)"/>
          <xsd:enumeration value="Estonian (et)"/>
          <xsd:enumeration value="Finnish (fi)"/>
          <xsd:enumeration value="French (fr)"/>
          <xsd:enumeration value="German (de)"/>
          <xsd:enumeration value="Greek (el)"/>
          <xsd:enumeration value="Hebrew (he)"/>
          <xsd:enumeration value="Hindi (hi)"/>
          <xsd:enumeration value="Hungarian (hu)"/>
          <xsd:enumeration value="Indonesian (id)"/>
          <xsd:enumeration value="Italian (it)"/>
          <xsd:enumeration value="Japanese (ja)"/>
          <xsd:enumeration value="Korean (ko)"/>
          <xsd:enumeration value="Latvian (lv)"/>
          <xsd:enumeration value="Lithuanian (lt)"/>
          <xsd:enumeration value="Malay (ms)"/>
          <xsd:enumeration value="Norwegian (no)"/>
          <xsd:enumeration value="Polish (pl)"/>
          <xsd:enumeration value="Portuguese (pt)"/>
          <xsd:enumeration value="Romanian (ro)"/>
          <xsd:enumeration value="Russian (ru)"/>
          <xsd:enumeration value="Serbian (sr)"/>
          <xsd:enumeration value="Slovak (sk)"/>
          <xsd:enumeration value="Slovenian (sl)"/>
          <xsd:enumeration value="Spanish (es)"/>
          <xsd:enumeration value="Swedish (sv)"/>
          <xsd:enumeration value="Thai (th)"/>
          <xsd:enumeration value="Turkish (tr)"/>
          <xsd:enumeration value="Ukrainian (uk)"/>
          <xsd:enumeration value="Urdu (ur)"/>
          <xsd:enumeration value="Vietnamese (vi)"/>
        </xsd:restriction>
      </xsd:simpleType>
    </xsd:element>
    <xsd:element name="Owner" ma:index="13" nillable="true" ma:displayName="Owner of the Document" ma:description="Owner of the Document" ma:internalName="Owner_x0020_of_x0020_the_x0020_Document" ma:readOnly="false">
      <xsd:simpleType>
        <xsd:restriction base="dms:Text"/>
      </xsd:simpleType>
    </xsd:element>
    <xsd:element name="SecurityClass" ma:index="14" nillable="true" ma:displayName="Security Class" ma:default="Internal" ma:description="Security Class of Document" ma:internalName="SecurityClass" ma:readOnly="false">
      <xsd:simpleType>
        <xsd:restriction base="dms:Choice">
          <xsd:enumeration value="Internal"/>
          <xsd:enumeration value="Public"/>
          <xsd:enumeration value="Confidential"/>
        </xsd:restriction>
      </xsd:simpleType>
    </xsd:element>
    <xsd:element name="ValidUntil" ma:index="15" nillable="true" ma:displayName="Valid Until" ma:description="Document Valid Until" ma:format="DateOnly" ma:internalName="ValidUntil" ma:readOnly="fals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eeffe1ba-ca53-4105-aa61-cbfb1d9df122" elementFormDefault="qualified">
    <xsd:import namespace="http://schemas.microsoft.com/office/2006/documentManagement/types"/>
    <xsd:import namespace="http://schemas.microsoft.com/office/infopath/2007/PartnerControls"/>
    <xsd:element name="MediaServiceMetadata" ma:index="16" nillable="true" ma:displayName="MediaServiceMetadata" ma:hidden="true" ma:internalName="MediaServiceMetadata" ma:readOnly="true">
      <xsd:simpleType>
        <xsd:restriction base="dms:Note"/>
      </xsd:simpleType>
    </xsd:element>
    <xsd:element name="MediaServiceFastMetadata" ma:index="17" nillable="true" ma:displayName="MediaServiceFastMetadata" ma:hidden="true" ma:internalName="MediaServiceFastMetadata" ma:readOnly="true">
      <xsd:simpleType>
        <xsd:restriction base="dms:Note"/>
      </xsd:simpleType>
    </xsd:element>
    <xsd:element name="MediaServiceAutoTags" ma:index="18" nillable="true" ma:displayName="Tags" ma:internalName="MediaServiceAutoTags"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element name="MediaServiceDateTaken" ma:index="22" nillable="true" ma:displayName="MediaServiceDateTaken" ma:hidden="true" ma:internalName="MediaServiceDateTaken" ma:readOnly="true">
      <xsd:simpleType>
        <xsd:restriction base="dms:Text"/>
      </xsd:simpleType>
    </xsd:element>
    <xsd:element name="MediaServiceLocation" ma:index="23"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e63ec38-0453-4a13-ab37-4809ddebc1b6" elementFormDefault="qualified">
    <xsd:import namespace="http://schemas.microsoft.com/office/2006/documentManagement/types"/>
    <xsd:import namespace="http://schemas.microsoft.com/office/infopath/2007/PartnerControls"/>
    <xsd:element name="SharedWithUsers" ma:index="2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ma:index="8" ma:displayName="Author"/>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9"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anguage xmlns="http://schemas.microsoft.com/sharepoint/v3">English (en)</Language>
    <Status xmlns="http://schemas.microsoft.com/sharepoint/v3">Draft</Status>
    <Owner xmlns="http://schemas.microsoft.com/sharepoint/v3">Andras Roka</Owner>
    <ValidUntil xmlns="http://schemas.microsoft.com/sharepoint/v3" xsi:nil="true"/>
    <SecurityClass xmlns="http://schemas.microsoft.com/sharepoint/v3">Confidential</SecurityClass>
    <Comments xmlns="http://schemas.microsoft.com/sharepoint/v3">Collection of ideas for improving Object Detection performance on system level.</Comment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D554121-75E1-465F-85E9-278B440FDC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effe1ba-ca53-4105-aa61-cbfb1d9df122"/>
    <ds:schemaRef ds:uri="2e63ec38-0453-4a13-ab37-4809ddebc1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8000E00-ACC7-453C-8114-891ECAD03477}">
  <ds:schemaRefs>
    <ds:schemaRef ds:uri="eeffe1ba-ca53-4105-aa61-cbfb1d9df122"/>
    <ds:schemaRef ds:uri="http://purl.org/dc/elements/1.1/"/>
    <ds:schemaRef ds:uri="http://schemas.microsoft.com/office/2006/metadata/properties"/>
    <ds:schemaRef ds:uri="http://schemas.microsoft.com/sharepoint/v3"/>
    <ds:schemaRef ds:uri="2e63ec38-0453-4a13-ab37-4809ddebc1b6"/>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986C3DF5-D8FD-47D8-822B-34652C8FD376}">
  <ds:schemaRefs>
    <ds:schemaRef ds:uri="http://schemas.microsoft.com/sharepoint/v3/contenttype/forms"/>
  </ds:schemaRefs>
</ds:datastoreItem>
</file>

<file path=docMetadata/LabelInfo.xml><?xml version="1.0" encoding="utf-8"?>
<clbl:labelList xmlns:clbl="http://schemas.microsoft.com/office/2020/mipLabelMetadata">
  <clbl:label id="{6006a9c5-d130-408c-bc8e-3b5ecdb17aa0}" enabled="1" method="Standard" siteId="{8d4b558f-7b2e-40ba-ad1f-e04d79e6265a}" contentBits="2" removed="0"/>
</clbl:labelList>
</file>

<file path=docProps/app.xml><?xml version="1.0" encoding="utf-8"?>
<Properties xmlns="http://schemas.openxmlformats.org/officeDocument/2006/extended-properties" xmlns:vt="http://schemas.openxmlformats.org/officeDocument/2006/docPropsVTypes">
  <TotalTime>0</TotalTime>
  <Words>148</Words>
  <Application>Microsoft Office PowerPoint</Application>
  <PresentationFormat>Diavetítés a képernyőre (16:9 oldalarány)</PresentationFormat>
  <Paragraphs>52</Paragraphs>
  <Slides>3</Slides>
  <Notes>0</Notes>
  <HiddenSlides>0</HiddenSlides>
  <MMClips>0</MMClips>
  <ScaleCrop>false</ScaleCrop>
  <HeadingPairs>
    <vt:vector size="4" baseType="variant">
      <vt:variant>
        <vt:lpstr>Téma</vt:lpstr>
      </vt:variant>
      <vt:variant>
        <vt:i4>1</vt:i4>
      </vt:variant>
      <vt:variant>
        <vt:lpstr>Diacímek</vt:lpstr>
      </vt:variant>
      <vt:variant>
        <vt:i4>3</vt:i4>
      </vt:variant>
    </vt:vector>
  </HeadingPairs>
  <TitlesOfParts>
    <vt:vector size="4" baseType="lpstr">
      <vt:lpstr>Continental AG, 16x9</vt:lpstr>
      <vt:lpstr>PowerPoint-bemutató</vt:lpstr>
      <vt:lpstr>PowerPoint-bemutató</vt:lpstr>
      <vt:lpstr>PowerPoint-bemutató</vt:lpstr>
    </vt:vector>
  </TitlesOfParts>
  <Company>Continental AG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Andras Roka</dc:creator>
  <cp:keywords/>
  <cp:lastModifiedBy>Beres, Andras</cp:lastModifiedBy>
  <cp:revision>323</cp:revision>
  <dcterms:created xsi:type="dcterms:W3CDTF">2018-02-15T15:15:31Z</dcterms:created>
  <dcterms:modified xsi:type="dcterms:W3CDTF">2025-05-24T19:53:27Z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0x010100C54AEFCD9DBB4E319E8DEF77F32B830D00AE79839D9D6F4B47B10B7C8E29CF8310</vt:lpwstr>
  </property>
  <property fmtid="{D5CDD505-2E9C-101B-9397-08002B2CF9AE}" pid="3" name="Order">
    <vt:r8>77500</vt:r8>
  </property>
  <property fmtid="{D5CDD505-2E9C-101B-9397-08002B2CF9AE}" pid="4" name="GUID">
    <vt:lpwstr>f02c1f4a-973b-4d0b-9716-a125afeca012</vt:lpwstr>
  </property>
  <property fmtid="{D5CDD505-2E9C-101B-9397-08002B2CF9AE}" pid="5" name="ClassificationContentMarkingFooterLocations">
    <vt:lpwstr>Continental AG, 16x9:6</vt:lpwstr>
  </property>
  <property fmtid="{D5CDD505-2E9C-101B-9397-08002B2CF9AE}" pid="6" name="ClassificationContentMarkingFooterText">
    <vt:lpwstr>Internal</vt:lpwstr>
  </property>
</Properties>
</file>

<file path=docProps/thumbnail.jpeg>
</file>